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60"/>
  </p:notesMasterIdLst>
  <p:sldIdLst>
    <p:sldId id="256" r:id="rId2"/>
    <p:sldId id="319" r:id="rId3"/>
    <p:sldId id="259" r:id="rId4"/>
    <p:sldId id="318" r:id="rId5"/>
    <p:sldId id="261" r:id="rId6"/>
    <p:sldId id="320" r:id="rId7"/>
    <p:sldId id="321" r:id="rId8"/>
    <p:sldId id="322" r:id="rId9"/>
    <p:sldId id="323" r:id="rId10"/>
    <p:sldId id="324" r:id="rId11"/>
    <p:sldId id="325" r:id="rId12"/>
    <p:sldId id="326" r:id="rId13"/>
    <p:sldId id="327" r:id="rId14"/>
    <p:sldId id="328" r:id="rId15"/>
    <p:sldId id="329" r:id="rId16"/>
    <p:sldId id="330" r:id="rId17"/>
    <p:sldId id="331" r:id="rId18"/>
    <p:sldId id="332" r:id="rId19"/>
    <p:sldId id="333" r:id="rId20"/>
    <p:sldId id="334" r:id="rId21"/>
    <p:sldId id="335" r:id="rId22"/>
    <p:sldId id="336" r:id="rId23"/>
    <p:sldId id="337" r:id="rId24"/>
    <p:sldId id="338" r:id="rId25"/>
    <p:sldId id="339" r:id="rId26"/>
    <p:sldId id="311" r:id="rId27"/>
    <p:sldId id="346" r:id="rId28"/>
    <p:sldId id="295" r:id="rId29"/>
    <p:sldId id="298" r:id="rId30"/>
    <p:sldId id="296" r:id="rId31"/>
    <p:sldId id="350" r:id="rId32"/>
    <p:sldId id="347" r:id="rId33"/>
    <p:sldId id="360" r:id="rId34"/>
    <p:sldId id="345" r:id="rId35"/>
    <p:sldId id="341" r:id="rId36"/>
    <p:sldId id="352" r:id="rId37"/>
    <p:sldId id="344" r:id="rId38"/>
    <p:sldId id="356" r:id="rId39"/>
    <p:sldId id="359" r:id="rId40"/>
    <p:sldId id="354" r:id="rId41"/>
    <p:sldId id="355" r:id="rId42"/>
    <p:sldId id="358" r:id="rId43"/>
    <p:sldId id="312" r:id="rId44"/>
    <p:sldId id="304" r:id="rId45"/>
    <p:sldId id="349" r:id="rId46"/>
    <p:sldId id="357" r:id="rId47"/>
    <p:sldId id="316" r:id="rId48"/>
    <p:sldId id="305" r:id="rId49"/>
    <p:sldId id="342" r:id="rId50"/>
    <p:sldId id="313" r:id="rId51"/>
    <p:sldId id="314" r:id="rId52"/>
    <p:sldId id="315" r:id="rId53"/>
    <p:sldId id="351" r:id="rId54"/>
    <p:sldId id="301" r:id="rId55"/>
    <p:sldId id="303" r:id="rId56"/>
    <p:sldId id="307" r:id="rId57"/>
    <p:sldId id="310" r:id="rId58"/>
    <p:sldId id="317" r:id="rId59"/>
  </p:sldIdLst>
  <p:sldSz cx="9144000" cy="5143500" type="screen16x9"/>
  <p:notesSz cx="6797675" cy="9928225"/>
  <p:embeddedFontLst>
    <p:embeddedFont>
      <p:font typeface="Bahnschrift Light" panose="020B0502040204020203" pitchFamily="34" charset="0"/>
      <p:regular r:id="rId61"/>
    </p:embeddedFont>
    <p:embeddedFont>
      <p:font typeface="Calibri" panose="020F0502020204030204" pitchFamily="34" charset="0"/>
      <p:regular r:id="rId62"/>
      <p:bold r:id="rId63"/>
      <p:italic r:id="rId64"/>
      <p:boldItalic r:id="rId65"/>
    </p:embeddedFont>
    <p:embeddedFont>
      <p:font typeface="Lato" panose="020B0604020202020204" charset="0"/>
      <p:regular r:id="rId66"/>
      <p:bold r:id="rId67"/>
      <p:italic r:id="rId68"/>
      <p:boldItalic r:id="rId69"/>
    </p:embeddedFont>
    <p:embeddedFont>
      <p:font typeface="Montserrat" panose="020B0604020202020204" charset="-70"/>
      <p:regular r:id="rId70"/>
      <p:bold r:id="rId71"/>
      <p:italic r:id="rId72"/>
      <p:boldItalic r:id="rId73"/>
    </p:embeddedFont>
    <p:embeddedFont>
      <p:font typeface="Raleway" panose="020B0604020202020204" charset="-70"/>
      <p:regular r:id="rId74"/>
      <p:bold r:id="rId75"/>
      <p:italic r:id="rId76"/>
      <p:boldItalic r:id="rId77"/>
    </p:embeddedFont>
    <p:embeddedFont>
      <p:font typeface="Roboto" panose="020B0604020202020204" charset="0"/>
      <p:regular r:id="rId78"/>
      <p:bold r:id="rId79"/>
      <p:italic r:id="rId80"/>
      <p:bold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ADBFD"/>
    <a:srgbClr val="C4E59F"/>
    <a:srgbClr val="D6EDBD"/>
    <a:srgbClr val="D1EDFF"/>
    <a:srgbClr val="FFEEC9"/>
    <a:srgbClr val="FFF6E1"/>
    <a:srgbClr val="FCE8FE"/>
    <a:srgbClr val="CCFFFF"/>
    <a:srgbClr val="EAEE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246" autoAdjust="0"/>
  </p:normalViewPr>
  <p:slideViewPr>
    <p:cSldViewPr snapToGrid="0">
      <p:cViewPr varScale="1">
        <p:scale>
          <a:sx n="118" d="100"/>
          <a:sy n="118" d="100"/>
        </p:scale>
        <p:origin x="1404"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3.fntdata"/><Relationship Id="rId68" Type="http://schemas.openxmlformats.org/officeDocument/2006/relationships/font" Target="fonts/font8.fntdata"/><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4.fntdata"/><Relationship Id="rId79" Type="http://schemas.openxmlformats.org/officeDocument/2006/relationships/font" Target="fonts/font19.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69" Type="http://schemas.openxmlformats.org/officeDocument/2006/relationships/font" Target="fonts/font9.fntdata"/><Relationship Id="rId77"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2.fntdata"/><Relationship Id="rId80" Type="http://schemas.openxmlformats.org/officeDocument/2006/relationships/font" Target="fonts/font20.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 Id="rId70" Type="http://schemas.openxmlformats.org/officeDocument/2006/relationships/font" Target="fonts/font10.fntdata"/><Relationship Id="rId75" Type="http://schemas.openxmlformats.org/officeDocument/2006/relationships/font" Target="fonts/font15.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font" Target="fonts/font13.fntdata"/><Relationship Id="rId78" Type="http://schemas.openxmlformats.org/officeDocument/2006/relationships/font" Target="fonts/font18.fntdata"/><Relationship Id="rId81" Type="http://schemas.openxmlformats.org/officeDocument/2006/relationships/font" Target="fonts/font2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6.fntdata"/><Relationship Id="rId7" Type="http://schemas.openxmlformats.org/officeDocument/2006/relationships/slide" Target="slides/slide6.xml"/><Relationship Id="rId71"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6.fntdata"/><Relationship Id="rId61" Type="http://schemas.openxmlformats.org/officeDocument/2006/relationships/font" Target="fonts/font1.fntdata"/><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Ką mes nuveikėm, kas buvo įsigyta, suremontuota ir kaip panaudota</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139700" indent="0">
              <a:buNone/>
            </a:pPr>
            <a:endParaRPr lang="en-US" dirty="0"/>
          </a:p>
        </p:txBody>
      </p:sp>
    </p:spTree>
    <p:extLst>
      <p:ext uri="{BB962C8B-B14F-4D97-AF65-F5344CB8AC3E}">
        <p14:creationId xmlns:p14="http://schemas.microsoft.com/office/powerpoint/2010/main" val="306410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29: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lt-LT" dirty="0"/>
              <a:t>Vienur </a:t>
            </a:r>
            <a:r>
              <a:rPr lang="lt-LT" dirty="0" err="1"/>
              <a:t>daugiua</a:t>
            </a:r>
            <a:r>
              <a:rPr lang="lt-LT" dirty="0"/>
              <a:t>, kitur mažiau remontuota – priklauso nuo kabineto būklės</a:t>
            </a:r>
            <a:endParaRPr lang="en-US" dirty="0"/>
          </a:p>
        </p:txBody>
      </p:sp>
    </p:spTree>
    <p:extLst>
      <p:ext uri="{BB962C8B-B14F-4D97-AF65-F5344CB8AC3E}">
        <p14:creationId xmlns:p14="http://schemas.microsoft.com/office/powerpoint/2010/main" val="691143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Rodysim tik tuos kabinetus, kur buvo atliktas remontas, bet baldai buvo įsigyti į kitus 5 kabinetus.</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69364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sz="1100" b="0" i="0" u="none" strike="noStrike" cap="none" dirty="0">
                <a:solidFill>
                  <a:srgbClr val="000000"/>
                </a:solidFill>
                <a:effectLst/>
                <a:latin typeface="Arial"/>
                <a:ea typeface="Arial"/>
                <a:cs typeface="Arial"/>
                <a:sym typeface="Arial"/>
              </a:rPr>
              <a:t>Pakeistas išplanavimas, nugriauta siena, pakeistos durys, grindų danga, pakabinamos lubos, nauji šviestuvai, nudažytos sienos, WC patalpoje pakeistos sienų plytelės, įmontuotas naujas klozetas ir kriauklė su spintele. N</a:t>
            </a:r>
          </a:p>
          <a:p>
            <a:pPr marL="171450" lvl="0" indent="-171450" algn="l" rtl="0">
              <a:spcBef>
                <a:spcPts val="0"/>
              </a:spcBef>
              <a:spcAft>
                <a:spcPts val="0"/>
              </a:spcAft>
            </a:pPr>
            <a:r>
              <a:rPr lang="lt-LT" sz="1100" b="0" i="0" u="none" strike="noStrike" cap="none" dirty="0">
                <a:solidFill>
                  <a:srgbClr val="000000"/>
                </a:solidFill>
                <a:effectLst/>
                <a:latin typeface="Arial"/>
                <a:ea typeface="Arial"/>
                <a:cs typeface="Arial"/>
                <a:sym typeface="Arial"/>
              </a:rPr>
              <a:t>nauji baldai - stalas, komoda,vitrina, drabužių spinta. Patalpos patamsinimas, nupirkti roletai.Pakeisti radiatoriai.</a:t>
            </a:r>
            <a:endParaRPr dirty="0"/>
          </a:p>
        </p:txBody>
      </p:sp>
    </p:spTree>
    <p:extLst>
      <p:ext uri="{BB962C8B-B14F-4D97-AF65-F5344CB8AC3E}">
        <p14:creationId xmlns:p14="http://schemas.microsoft.com/office/powerpoint/2010/main" val="816984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60804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1100" b="0" i="0" u="none" strike="noStrike" cap="none" dirty="0">
                <a:solidFill>
                  <a:srgbClr val="000000"/>
                </a:solidFill>
                <a:effectLst/>
                <a:latin typeface="Arial"/>
                <a:ea typeface="Arial"/>
                <a:cs typeface="Arial"/>
                <a:sym typeface="Arial"/>
              </a:rPr>
              <a:t>Eišiškių gimnazijoje pakeistos grindys, nudažytos sienos ir radiatorius. Nupirktos 2 spintos, stalas</a:t>
            </a:r>
            <a:endParaRPr dirty="0"/>
          </a:p>
        </p:txBody>
      </p:sp>
    </p:spTree>
    <p:extLst>
      <p:ext uri="{BB962C8B-B14F-4D97-AF65-F5344CB8AC3E}">
        <p14:creationId xmlns:p14="http://schemas.microsoft.com/office/powerpoint/2010/main" val="2886109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0279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1100" b="0" i="0" u="none" strike="noStrike" cap="none" dirty="0">
                <a:solidFill>
                  <a:srgbClr val="000000"/>
                </a:solidFill>
                <a:effectLst/>
                <a:latin typeface="Arial"/>
                <a:ea typeface="Arial"/>
                <a:cs typeface="Arial"/>
                <a:sym typeface="Arial"/>
              </a:rPr>
              <a:t>Rapolionio mokykloje nudažytos sienos, pakeistos lubos ir šviestuvai, kušetė</a:t>
            </a:r>
            <a:endParaRPr dirty="0"/>
          </a:p>
        </p:txBody>
      </p:sp>
    </p:spTree>
    <p:extLst>
      <p:ext uri="{BB962C8B-B14F-4D97-AF65-F5344CB8AC3E}">
        <p14:creationId xmlns:p14="http://schemas.microsoft.com/office/powerpoint/2010/main" val="669694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9870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marR="0" lvl="0" indent="-171450" algn="l" defTabSz="914400" rtl="0" eaLnBrk="1" fontAlgn="auto" latinLnBrk="0" hangingPunct="1">
              <a:lnSpc>
                <a:spcPct val="100000"/>
              </a:lnSpc>
              <a:spcBef>
                <a:spcPts val="0"/>
              </a:spcBef>
              <a:spcAft>
                <a:spcPts val="0"/>
              </a:spcAft>
              <a:buClr>
                <a:srgbClr val="000000"/>
              </a:buClr>
              <a:buSzPts val="1400"/>
              <a:tabLst/>
              <a:defRPr/>
            </a:pPr>
            <a:r>
              <a:rPr lang="lt-LT" sz="1100" b="0" i="0" u="none" strike="noStrike" cap="none" dirty="0">
                <a:solidFill>
                  <a:srgbClr val="000000"/>
                </a:solidFill>
                <a:effectLst/>
                <a:latin typeface="Arial"/>
                <a:ea typeface="Arial"/>
                <a:cs typeface="Arial"/>
                <a:sym typeface="Arial"/>
              </a:rPr>
              <a:t>Kabineto remontas Santarvės gimnazijoje. Buvo atlikta: jungiklių, rozečių demontavimas, vidaus sienų dažymas, įrengti pakabinamas lubas, šviestuvai imantuoti pakabinamų lubų angose, išlygintas grindys ir išklotos linoleumas, padažyti radiatoriai.</a:t>
            </a:r>
          </a:p>
          <a:p>
            <a:pPr marL="171450" marR="0" lvl="0" indent="-171450" algn="l" defTabSz="914400" rtl="0" eaLnBrk="1" fontAlgn="auto" latinLnBrk="0" hangingPunct="1">
              <a:lnSpc>
                <a:spcPct val="100000"/>
              </a:lnSpc>
              <a:spcBef>
                <a:spcPts val="0"/>
              </a:spcBef>
              <a:spcAft>
                <a:spcPts val="0"/>
              </a:spcAft>
              <a:buClr>
                <a:srgbClr val="000000"/>
              </a:buClr>
              <a:buSzPts val="1400"/>
              <a:tabLst/>
              <a:defRPr/>
            </a:pPr>
            <a:r>
              <a:rPr lang="lt-LT" sz="1100" b="0" i="0" u="none" strike="noStrike" cap="none" dirty="0">
                <a:solidFill>
                  <a:srgbClr val="000000"/>
                </a:solidFill>
                <a:effectLst/>
                <a:latin typeface="Arial"/>
                <a:cs typeface="Arial"/>
                <a:sym typeface="Arial"/>
              </a:rPr>
              <a:t>Spintos, stalas su stalčiais</a:t>
            </a:r>
            <a:endParaRPr lang="lt-LT" dirty="0"/>
          </a:p>
        </p:txBody>
      </p:sp>
    </p:spTree>
    <p:extLst>
      <p:ext uri="{BB962C8B-B14F-4D97-AF65-F5344CB8AC3E}">
        <p14:creationId xmlns:p14="http://schemas.microsoft.com/office/powerpoint/2010/main" val="2148770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3878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dirty="0"/>
              <a:t>Pakeistos lubos, nudažytos sienos, grindys</a:t>
            </a:r>
          </a:p>
          <a:p>
            <a:pPr marL="171450" lvl="0" indent="-171450" algn="l" rtl="0">
              <a:spcBef>
                <a:spcPts val="0"/>
              </a:spcBef>
              <a:spcAft>
                <a:spcPts val="0"/>
              </a:spcAft>
            </a:pPr>
            <a:r>
              <a:rPr lang="lt-LT" dirty="0"/>
              <a:t>spinta</a:t>
            </a:r>
            <a:endParaRPr dirty="0"/>
          </a:p>
        </p:txBody>
      </p:sp>
    </p:spTree>
    <p:extLst>
      <p:ext uri="{BB962C8B-B14F-4D97-AF65-F5344CB8AC3E}">
        <p14:creationId xmlns:p14="http://schemas.microsoft.com/office/powerpoint/2010/main" val="544817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5672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dirty="0"/>
              <a:t>Sienos, lubos, langas</a:t>
            </a:r>
          </a:p>
          <a:p>
            <a:pPr marL="171450" lvl="0" indent="-171450" algn="l" rtl="0">
              <a:spcBef>
                <a:spcPts val="0"/>
              </a:spcBef>
              <a:spcAft>
                <a:spcPts val="0"/>
              </a:spcAft>
            </a:pPr>
            <a:r>
              <a:rPr lang="lt-LT" dirty="0"/>
              <a:t>Spintos, stalas</a:t>
            </a:r>
            <a:endParaRPr dirty="0"/>
          </a:p>
        </p:txBody>
      </p:sp>
    </p:spTree>
    <p:extLst>
      <p:ext uri="{BB962C8B-B14F-4D97-AF65-F5344CB8AC3E}">
        <p14:creationId xmlns:p14="http://schemas.microsoft.com/office/powerpoint/2010/main" val="1113423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19667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dirty="0"/>
              <a:t>Danga grindų, sienos nudažytos, šviestuvai, palangė pakeista, rozetės, kriauklė, lubos</a:t>
            </a:r>
          </a:p>
          <a:p>
            <a:pPr marL="171450" lvl="0" indent="-171450" algn="l" rtl="0">
              <a:spcBef>
                <a:spcPts val="0"/>
              </a:spcBef>
              <a:spcAft>
                <a:spcPts val="0"/>
              </a:spcAft>
            </a:pPr>
            <a:r>
              <a:rPr lang="lt-LT" dirty="0"/>
              <a:t>Spintos, stalas</a:t>
            </a:r>
            <a:endParaRPr dirty="0"/>
          </a:p>
        </p:txBody>
      </p:sp>
    </p:spTree>
    <p:extLst>
      <p:ext uri="{BB962C8B-B14F-4D97-AF65-F5344CB8AC3E}">
        <p14:creationId xmlns:p14="http://schemas.microsoft.com/office/powerpoint/2010/main" val="10797871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1717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dirty="0"/>
              <a:t>Sienos nudažytos, lempos, rozetės, lubos</a:t>
            </a:r>
          </a:p>
          <a:p>
            <a:pPr marL="171450" lvl="0" indent="-171450" algn="l" rtl="0">
              <a:spcBef>
                <a:spcPts val="0"/>
              </a:spcBef>
              <a:spcAft>
                <a:spcPts val="0"/>
              </a:spcAft>
            </a:pPr>
            <a:r>
              <a:rPr lang="lt-LT" dirty="0"/>
              <a:t>Spintos, stalas</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813476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9796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sz="1100" b="0" i="0" u="none" strike="noStrike" cap="none" dirty="0">
                <a:solidFill>
                  <a:srgbClr val="000000"/>
                </a:solidFill>
                <a:effectLst/>
                <a:latin typeface="Arial"/>
                <a:ea typeface="Arial"/>
                <a:cs typeface="Arial"/>
                <a:sym typeface="Arial"/>
              </a:rPr>
              <a:t>P</a:t>
            </a:r>
            <a:r>
              <a:rPr lang="en-US" sz="1100" b="0" i="0" u="none" strike="noStrike" cap="none" dirty="0" err="1">
                <a:solidFill>
                  <a:srgbClr val="000000"/>
                </a:solidFill>
                <a:effectLst/>
                <a:latin typeface="Arial"/>
                <a:ea typeface="Arial"/>
                <a:cs typeface="Arial"/>
                <a:sym typeface="Arial"/>
              </a:rPr>
              <a:t>akeistos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durys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nudazytos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lubos</a:t>
            </a:r>
            <a:r>
              <a:rPr lang="en-US" sz="1100" b="0" i="0" u="none" strike="noStrike" cap="none" dirty="0">
                <a:solidFill>
                  <a:srgbClr val="000000"/>
                </a:solidFill>
                <a:effectLst/>
                <a:latin typeface="Arial"/>
                <a:ea typeface="Arial"/>
                <a:cs typeface="Arial"/>
                <a:sym typeface="Arial"/>
              </a:rPr>
              <a:t>, s</a:t>
            </a:r>
            <a:r>
              <a:rPr lang="lt-LT" sz="1100" b="0" i="0" u="none" strike="noStrike" cap="none" dirty="0">
                <a:solidFill>
                  <a:srgbClr val="000000"/>
                </a:solidFill>
                <a:effectLst/>
                <a:latin typeface="Arial"/>
                <a:ea typeface="Arial"/>
                <a:cs typeface="Arial"/>
                <a:sym typeface="Arial"/>
              </a:rPr>
              <a:t>i</a:t>
            </a:r>
            <a:r>
              <a:rPr lang="en-US" sz="1100" b="0" i="0" u="none" strike="noStrike" cap="none" dirty="0" err="1">
                <a:solidFill>
                  <a:srgbClr val="000000"/>
                </a:solidFill>
                <a:effectLst/>
                <a:latin typeface="Arial"/>
                <a:ea typeface="Arial"/>
                <a:cs typeface="Arial"/>
                <a:sym typeface="Arial"/>
              </a:rPr>
              <a:t>enos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radiatorius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perdažytas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pakeistas</a:t>
            </a:r>
            <a:r>
              <a:rPr lang="en-US" sz="1100" b="0" i="0" u="none" strike="noStrike" cap="none" dirty="0">
                <a:solidFill>
                  <a:srgbClr val="000000"/>
                </a:solidFill>
                <a:effectLst/>
                <a:latin typeface="Arial"/>
                <a:ea typeface="Arial"/>
                <a:cs typeface="Arial"/>
                <a:sym typeface="Arial"/>
              </a:rPr>
              <a:t> </a:t>
            </a:r>
            <a:r>
              <a:rPr lang="en-US" sz="1100" b="0" i="0" u="none" strike="noStrike" cap="none" dirty="0" err="1">
                <a:solidFill>
                  <a:srgbClr val="000000"/>
                </a:solidFill>
                <a:effectLst/>
                <a:latin typeface="Arial"/>
                <a:ea typeface="Arial"/>
                <a:cs typeface="Arial"/>
                <a:sym typeface="Arial"/>
              </a:rPr>
              <a:t>šviestuvas</a:t>
            </a:r>
            <a:r>
              <a:rPr lang="en-US" sz="1100" b="0" i="0" u="none" strike="noStrike" cap="none" dirty="0">
                <a:solidFill>
                  <a:srgbClr val="000000"/>
                </a:solidFill>
                <a:effectLst/>
                <a:latin typeface="Arial"/>
                <a:ea typeface="Arial"/>
                <a:cs typeface="Arial"/>
                <a:sym typeface="Arial"/>
              </a:rPr>
              <a:t>.</a:t>
            </a:r>
            <a:endParaRPr lang="lt-LT" sz="1100" b="0" i="0" u="none" strike="noStrike" cap="none" dirty="0">
              <a:solidFill>
                <a:srgbClr val="000000"/>
              </a:solidFill>
              <a:effectLst/>
              <a:latin typeface="Arial"/>
              <a:ea typeface="Arial"/>
              <a:cs typeface="Arial"/>
              <a:sym typeface="Arial"/>
            </a:endParaRPr>
          </a:p>
          <a:p>
            <a:pPr marL="171450" lvl="0" indent="-171450" algn="l" rtl="0">
              <a:spcBef>
                <a:spcPts val="0"/>
              </a:spcBef>
              <a:spcAft>
                <a:spcPts val="0"/>
              </a:spcAft>
            </a:pPr>
            <a:r>
              <a:rPr lang="lt-LT" sz="1100" b="0" i="0" u="none" strike="noStrike" cap="none" dirty="0">
                <a:solidFill>
                  <a:srgbClr val="000000"/>
                </a:solidFill>
                <a:effectLst/>
                <a:latin typeface="Arial"/>
                <a:cs typeface="Arial"/>
                <a:sym typeface="Arial"/>
              </a:rPr>
              <a:t>stalas</a:t>
            </a:r>
            <a:endParaRPr dirty="0"/>
          </a:p>
        </p:txBody>
      </p:sp>
    </p:spTree>
    <p:extLst>
      <p:ext uri="{BB962C8B-B14F-4D97-AF65-F5344CB8AC3E}">
        <p14:creationId xmlns:p14="http://schemas.microsoft.com/office/powerpoint/2010/main" val="2115105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7258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r>
              <a:rPr lang="lt-LT" dirty="0"/>
              <a:t>Lubos</a:t>
            </a:r>
          </a:p>
          <a:p>
            <a:pPr marL="171450" lvl="0" indent="-171450" algn="l" rtl="0">
              <a:spcBef>
                <a:spcPts val="0"/>
              </a:spcBef>
              <a:spcAft>
                <a:spcPts val="0"/>
              </a:spcAft>
            </a:pPr>
            <a:r>
              <a:rPr lang="lt-LT" dirty="0"/>
              <a:t>Spintos, stalas</a:t>
            </a:r>
          </a:p>
          <a:p>
            <a:pPr marL="171450" lvl="0" indent="-171450" algn="l" rtl="0">
              <a:spcBef>
                <a:spcPts val="0"/>
              </a:spcBef>
              <a:spcAft>
                <a:spcPts val="0"/>
              </a:spcAft>
            </a:pPr>
            <a:endParaRPr dirty="0"/>
          </a:p>
        </p:txBody>
      </p:sp>
    </p:spTree>
    <p:extLst>
      <p:ext uri="{BB962C8B-B14F-4D97-AF65-F5344CB8AC3E}">
        <p14:creationId xmlns:p14="http://schemas.microsoft.com/office/powerpoint/2010/main" val="2996536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29: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lt-LT" dirty="0"/>
              <a:t>Poilsio erdvės papildomai (persikelia iš sveikatos kabinetų &gt; fojė)</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0317282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90488" y="744538"/>
            <a:ext cx="6616700" cy="3722687"/>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19610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aaa6d39ba0_1_19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aaa6d39ba0_1_195: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marR="0">
              <a:lnSpc>
                <a:spcPct val="107000"/>
              </a:lnSpc>
              <a:spcBef>
                <a:spcPts val="0"/>
              </a:spcBef>
              <a:spcAft>
                <a:spcPts val="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Moksliniai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tyrimai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įrodo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sensorinės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erdvės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turi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kompleksinį</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poveikį</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Be to,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padeda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žmogui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jaustis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laimingesniam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nuramina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sumažina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agresiją</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gali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pagerinti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apetitą</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miego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kokybę</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err="1">
                <a:solidFill>
                  <a:srgbClr val="000000"/>
                </a:solidFill>
                <a:effectLst/>
                <a:latin typeface="Times New Roman" panose="02020603050405020304" pitchFamily="18" charset="0"/>
                <a:ea typeface="Times New Roman" panose="02020603050405020304" pitchFamily="18" charset="0"/>
              </a:rPr>
              <a:t>Teigiama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tokia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aplinka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taip</a:t>
            </a:r>
            <a:r>
              <a:rPr lang="en-US" sz="1800" dirty="0">
                <a:solidFill>
                  <a:srgbClr val="000000"/>
                </a:solidFill>
                <a:effectLst/>
                <a:latin typeface="Times New Roman" panose="02020603050405020304" pitchFamily="18" charset="0"/>
                <a:ea typeface="Times New Roman" panose="02020603050405020304" pitchFamily="18" charset="0"/>
              </a:rPr>
              <a:t> pat </a:t>
            </a:r>
            <a:r>
              <a:rPr lang="en-US" sz="1800" dirty="0" err="1">
                <a:solidFill>
                  <a:srgbClr val="000000"/>
                </a:solidFill>
                <a:effectLst/>
                <a:latin typeface="Times New Roman" panose="02020603050405020304" pitchFamily="18" charset="0"/>
                <a:ea typeface="Times New Roman" panose="02020603050405020304" pitchFamily="18" charset="0"/>
              </a:rPr>
              <a:t>didina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asmens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sąmoningumą</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dėmesio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koncentraciją</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gerina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atmintį</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pažinimą</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kalbą</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a:t>
            </a:r>
            <a:r>
              <a:rPr lang="en-US" sz="1800" dirty="0" err="1">
                <a:solidFill>
                  <a:srgbClr val="000000"/>
                </a:solidFill>
                <a:effectLst/>
                <a:latin typeface="Times New Roman" panose="02020603050405020304" pitchFamily="18" charset="0"/>
                <a:ea typeface="Times New Roman" panose="02020603050405020304" pitchFamily="18" charset="0"/>
              </a:rPr>
              <a:t>Dažniausiai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sakoma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kad</a:t>
            </a:r>
            <a:r>
              <a:rPr lang="en-US" sz="1800" dirty="0">
                <a:solidFill>
                  <a:srgbClr val="000000"/>
                </a:solidFill>
                <a:effectLst/>
                <a:latin typeface="Times New Roman" panose="02020603050405020304" pitchFamily="18" charset="0"/>
                <a:ea typeface="Times New Roman" panose="02020603050405020304" pitchFamily="18" charset="0"/>
              </a:rPr>
              <a:t> to </a:t>
            </a:r>
            <a:r>
              <a:rPr lang="en-US" sz="1800" dirty="0" err="1">
                <a:solidFill>
                  <a:srgbClr val="000000"/>
                </a:solidFill>
                <a:effectLst/>
                <a:latin typeface="Times New Roman" panose="02020603050405020304" pitchFamily="18" charset="0"/>
                <a:ea typeface="Times New Roman" panose="02020603050405020304" pitchFamily="18" charset="0"/>
              </a:rPr>
              <a:t>reikia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hiperaktyviems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vaikams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autistams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turintiems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negalią</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Taip</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jiems</a:t>
            </a:r>
            <a:r>
              <a:rPr lang="en-US" sz="1800" dirty="0">
                <a:solidFill>
                  <a:srgbClr val="000000"/>
                </a:solidFill>
                <a:effectLst/>
                <a:latin typeface="Times New Roman" panose="02020603050405020304" pitchFamily="18" charset="0"/>
                <a:ea typeface="Times New Roman" panose="02020603050405020304" pitchFamily="18" charset="0"/>
              </a:rPr>
              <a:t> tie </a:t>
            </a:r>
            <a:r>
              <a:rPr lang="en-US" sz="1800" dirty="0" err="1">
                <a:solidFill>
                  <a:srgbClr val="000000"/>
                </a:solidFill>
                <a:effectLst/>
                <a:latin typeface="Times New Roman" panose="02020603050405020304" pitchFamily="18" charset="0"/>
                <a:ea typeface="Times New Roman" panose="02020603050405020304" pitchFamily="18" charset="0"/>
              </a:rPr>
              <a:t>sensoriniai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kambariai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yra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labai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svarbūs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efektyvūs</a:t>
            </a:r>
            <a:r>
              <a:rPr lang="en-US" sz="1800" dirty="0">
                <a:solidFill>
                  <a:srgbClr val="000000"/>
                </a:solidFill>
                <a:effectLst/>
                <a:latin typeface="Times New Roman" panose="02020603050405020304" pitchFamily="18" charset="0"/>
                <a:ea typeface="Times New Roman" panose="02020603050405020304" pitchFamily="18" charset="0"/>
              </a:rPr>
              <a:t>, bet </a:t>
            </a:r>
            <a:r>
              <a:rPr lang="en-US" sz="1800" dirty="0" err="1">
                <a:solidFill>
                  <a:srgbClr val="000000"/>
                </a:solidFill>
                <a:effectLst/>
                <a:latin typeface="Times New Roman" panose="02020603050405020304" pitchFamily="18" charset="0"/>
                <a:ea typeface="Times New Roman" panose="02020603050405020304" pitchFamily="18" charset="0"/>
              </a:rPr>
              <a:t>mūsų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pagrindinis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tikslas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yra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orientuotis</a:t>
            </a:r>
            <a:r>
              <a:rPr lang="en-US" sz="1800" dirty="0">
                <a:solidFill>
                  <a:srgbClr val="000000"/>
                </a:solidFill>
                <a:effectLst/>
                <a:latin typeface="Times New Roman" panose="02020603050405020304" pitchFamily="18" charset="0"/>
                <a:ea typeface="Times New Roman" panose="02020603050405020304" pitchFamily="18" charset="0"/>
              </a:rPr>
              <a:t> į </a:t>
            </a:r>
            <a:r>
              <a:rPr lang="en-US" sz="1800" dirty="0" err="1">
                <a:solidFill>
                  <a:srgbClr val="000000"/>
                </a:solidFill>
                <a:effectLst/>
                <a:latin typeface="Times New Roman" panose="02020603050405020304" pitchFamily="18" charset="0"/>
                <a:ea typeface="Times New Roman" panose="02020603050405020304" pitchFamily="18" charset="0"/>
              </a:rPr>
              <a:t>kuo</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didesnę</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populiaciją</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leisti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prisiliesti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tos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sensorinės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erdvės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įvairiems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žmonėms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tiek</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turintiems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specialiųjų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poreikių</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tiek</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neturintiems</a:t>
            </a:r>
            <a:r>
              <a:rPr lang="en-US" sz="1800" dirty="0">
                <a:solidFill>
                  <a:srgbClr val="000000"/>
                </a:solidFill>
                <a:effectLst/>
                <a:latin typeface="Times New Roman" panose="02020603050405020304" pitchFamily="18" charset="0"/>
                <a:ea typeface="Times New Roman" panose="02020603050405020304" pitchFamily="18" charset="0"/>
              </a:rPr>
              <a:t>".</a:t>
            </a:r>
            <a:endParaRPr lang="en-US" sz="1800" dirty="0">
              <a:effectLst/>
              <a:latin typeface="Times New Roman" panose="02020603050405020304" pitchFamily="18" charset="0"/>
              <a:ea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673793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Pojūčių</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kambaryje</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yra</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įvairių</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įrenginių</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kaip</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šviečiantys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lankstūs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laidai</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kuriuos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galima</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pinti</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kitaip</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žaisti</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šviesos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stalas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ant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kurio</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galima</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piešti</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smėliu</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dėlioti</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stikliukų</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kriauklyčių</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1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kompozicijas</a:t>
            </a:r>
            <a:r>
              <a:rPr lang="en-US"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lt-LT" dirty="0"/>
          </a:p>
        </p:txBody>
      </p:sp>
    </p:spTree>
    <p:extLst>
      <p:ext uri="{BB962C8B-B14F-4D97-AF65-F5344CB8AC3E}">
        <p14:creationId xmlns:p14="http://schemas.microsoft.com/office/powerpoint/2010/main" val="4994533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292835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00075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876821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381801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90488" y="744538"/>
            <a:ext cx="6616700" cy="3722687"/>
          </a:xfrm>
        </p:spPr>
      </p:sp>
      <p:sp>
        <p:nvSpPr>
          <p:cNvPr id="3" name="Pastabų vietos rezervavimo ženklas 2"/>
          <p:cNvSpPr>
            <a:spLocks noGrp="1"/>
          </p:cNvSpPr>
          <p:nvPr>
            <p:ph type="body" idx="1"/>
          </p:nvPr>
        </p:nvSpPr>
        <p:spPr/>
        <p:txBody>
          <a:bodyPr/>
          <a:lstStyle/>
          <a:p>
            <a:r>
              <a:rPr lang="lt-LT" dirty="0"/>
              <a:t>Gražiai įsikomponavo</a:t>
            </a:r>
          </a:p>
        </p:txBody>
      </p:sp>
    </p:spTree>
    <p:extLst>
      <p:ext uri="{BB962C8B-B14F-4D97-AF65-F5344CB8AC3E}">
        <p14:creationId xmlns:p14="http://schemas.microsoft.com/office/powerpoint/2010/main" val="2850366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7458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966019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13762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576992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2348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19908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138882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90488" y="744538"/>
            <a:ext cx="6616700" cy="3722687"/>
          </a:xfrm>
        </p:spPr>
      </p:sp>
      <p:sp>
        <p:nvSpPr>
          <p:cNvPr id="3" name="Pastabų vietos rezervavimo ženklas 2"/>
          <p:cNvSpPr>
            <a:spLocks noGrp="1"/>
          </p:cNvSpPr>
          <p:nvPr>
            <p:ph type="body" idx="1"/>
          </p:nvPr>
        </p:nvSpPr>
        <p:spPr/>
        <p:txBody>
          <a:bodyPr/>
          <a:lstStyle/>
          <a:p>
            <a:r>
              <a:rPr lang="lt-LT" dirty="0"/>
              <a:t>Keli žodžiai Elvyra ir tada filmukas</a:t>
            </a:r>
          </a:p>
        </p:txBody>
      </p:sp>
    </p:spTree>
    <p:extLst>
      <p:ext uri="{BB962C8B-B14F-4D97-AF65-F5344CB8AC3E}">
        <p14:creationId xmlns:p14="http://schemas.microsoft.com/office/powerpoint/2010/main" val="31987347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5f391192_02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5f391192_029: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Šios priemonės bus sveikatos kabinete, bet gali jomis naudotis visi (pedagogai, psichologai, </a:t>
            </a:r>
            <a:r>
              <a:rPr lang="lt-LT" dirty="0" err="1"/>
              <a:t>soc</a:t>
            </a:r>
            <a:r>
              <a:rPr lang="lt-LT" dirty="0"/>
              <a:t>. darbuotojai), bet geriausiai pranešti specialistui</a:t>
            </a:r>
            <a:endParaRPr dirty="0"/>
          </a:p>
        </p:txBody>
      </p:sp>
    </p:spTree>
    <p:extLst>
      <p:ext uri="{BB962C8B-B14F-4D97-AF65-F5344CB8AC3E}">
        <p14:creationId xmlns:p14="http://schemas.microsoft.com/office/powerpoint/2010/main" val="3498136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lt-LT" b="0" i="0" dirty="0">
                <a:solidFill>
                  <a:srgbClr val="515151"/>
                </a:solidFill>
                <a:effectLst/>
                <a:latin typeface="Roboto" panose="02000000000000000000" pitchFamily="2" charset="0"/>
              </a:rPr>
              <a:t>Žaidimo tikslas – paskatinti pokalbį apie emocijas, sužadintas situacijų pavaizduotose kortelėse, kurias vėliau reikia įdėti į atitinkamą pašto dėžutę.  Puikus žaidimas pokalbiui apie teigiamas ir neigiamas emocijas. </a:t>
            </a:r>
            <a:endParaRPr lang="en-US" dirty="0"/>
          </a:p>
        </p:txBody>
      </p:sp>
    </p:spTree>
    <p:extLst>
      <p:ext uri="{BB962C8B-B14F-4D97-AF65-F5344CB8AC3E}">
        <p14:creationId xmlns:p14="http://schemas.microsoft.com/office/powerpoint/2010/main" val="6598541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005715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896333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lt-LT" b="0" i="0" dirty="0">
                <a:solidFill>
                  <a:srgbClr val="515151"/>
                </a:solidFill>
                <a:effectLst/>
                <a:latin typeface="Roboto" panose="02000000000000000000" pitchFamily="2" charset="0"/>
              </a:rPr>
              <a:t>Tai metodinė knyga, kurioje rasite daug darbo metodų, padedančių vaikams įveikti jų nerimą ir baimingą elgesį.</a:t>
            </a:r>
          </a:p>
          <a:p>
            <a:r>
              <a:rPr lang="lt-LT" b="0" i="0" dirty="0">
                <a:solidFill>
                  <a:srgbClr val="515151"/>
                </a:solidFill>
                <a:effectLst/>
                <a:latin typeface="Roboto" panose="02000000000000000000" pitchFamily="2" charset="0"/>
              </a:rPr>
              <a:t>Knygoje rasite ir muzikinį diską su įrašytomis 6 relaksacijomis vaikams.</a:t>
            </a:r>
            <a:endParaRPr lang="en-US" dirty="0"/>
          </a:p>
        </p:txBody>
      </p:sp>
    </p:spTree>
    <p:extLst>
      <p:ext uri="{BB962C8B-B14F-4D97-AF65-F5344CB8AC3E}">
        <p14:creationId xmlns:p14="http://schemas.microsoft.com/office/powerpoint/2010/main" val="14331733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139700" indent="0">
              <a:buNone/>
            </a:pPr>
            <a:r>
              <a:rPr lang="lt-LT" b="0" i="0" dirty="0">
                <a:solidFill>
                  <a:srgbClr val="515151"/>
                </a:solidFill>
                <a:effectLst/>
                <a:latin typeface="Roboto" panose="02000000000000000000" pitchFamily="2" charset="0"/>
              </a:rPr>
              <a:t>Penkių skirtingų epizodų kortelių komplektas, skirtas mokyti vaikus, kaip "užbėgti patyčioms už akių", kokias pritaikyti elgesio strategijas, skirtas joms spręsti.</a:t>
            </a:r>
            <a:endParaRPr lang="en-US" dirty="0"/>
          </a:p>
        </p:txBody>
      </p:sp>
    </p:spTree>
    <p:extLst>
      <p:ext uri="{BB962C8B-B14F-4D97-AF65-F5344CB8AC3E}">
        <p14:creationId xmlns:p14="http://schemas.microsoft.com/office/powerpoint/2010/main" val="38279444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59878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457200" indent="-317500"/>
            <a:r>
              <a:rPr lang="lt-LT" b="0" i="0" dirty="0">
                <a:solidFill>
                  <a:srgbClr val="515151"/>
                </a:solidFill>
                <a:effectLst/>
                <a:latin typeface="Roboto" panose="02000000000000000000" pitchFamily="2" charset="0"/>
              </a:rPr>
              <a:t>BLOB medis ir BLOB žaidimų aikštelė yra tarptautiniu mastu pripažinta veiksminga priemonė, padedanti vaikams aptarti ir analizuoti konfliktines situacijas, kurių pasitaiko kiekvieną dieną kasdieniame gyvenime. Tai įrankis, kuris gali padėti išsiaiškinti situaciją be žodžių negalint ar nenorint kalbėti. Tai kūno kalbos pavyzdžiai, kai kalbama be žodžių. </a:t>
            </a:r>
          </a:p>
          <a:p>
            <a:pPr marL="457200" indent="-317500"/>
            <a:r>
              <a:rPr lang="lt-LT" b="0" i="0" dirty="0">
                <a:solidFill>
                  <a:srgbClr val="515151"/>
                </a:solidFill>
                <a:effectLst/>
                <a:latin typeface="Roboto" panose="02000000000000000000" pitchFamily="2" charset="0"/>
              </a:rPr>
              <a:t>Pagal paveikslėlius galima padiskutuoti kaip vaikas/suaugęs jautėsi atsidūręs vienoj ar kitoj situacijoj, apsvarstyti galimus scenarijus.</a:t>
            </a:r>
            <a:endParaRPr lang="en-US" dirty="0"/>
          </a:p>
        </p:txBody>
      </p:sp>
    </p:spTree>
    <p:extLst>
      <p:ext uri="{BB962C8B-B14F-4D97-AF65-F5344CB8AC3E}">
        <p14:creationId xmlns:p14="http://schemas.microsoft.com/office/powerpoint/2010/main" val="19132011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951630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889322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95974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lt-LT"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Mobili - kas pusę metų keliaus į kitą įstaigą. </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Tai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inovatyvi</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įranga</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sukurta</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edukacijai</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per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žaidimą</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Įrangos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pagalba</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panardinę</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rankas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į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kinetinį</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nelimpantį</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prie</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rankų</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smėlį</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vaikai</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išmoks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sutelkti</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dėmesį</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Per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pojūčius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mokytis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sudėtingų</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dalykų</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vystys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motorinę</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raidą</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socialinius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įgūdžius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mokysis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gamtos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pasaulio</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supratimo</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Mokymo</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procesas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glaudžiai</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susipynęs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su</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žaidimu</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Skirta</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bet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kokio</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amžiaus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vaikams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tačiau</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mes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orientuosimės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į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mokyklinio</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amžiaus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 </a:t>
            </a:r>
            <a:r>
              <a:rPr lang="en-US" sz="1800" i="1" dirty="0" err="1">
                <a:solidFill>
                  <a:srgbClr val="555555"/>
                </a:solidFill>
                <a:effectLst/>
                <a:latin typeface="Arial" panose="020B0604020202020204" pitchFamily="34" charset="0"/>
                <a:ea typeface="Calibri" panose="020F0502020204030204" pitchFamily="34" charset="0"/>
                <a:cs typeface="Times New Roman" panose="02020603050405020304" pitchFamily="18" charset="0"/>
              </a:rPr>
              <a:t>vaikus</a:t>
            </a:r>
            <a:r>
              <a:rPr lang="en-US" sz="1800" i="1" dirty="0">
                <a:solidFill>
                  <a:srgbClr val="555555"/>
                </a:solidFill>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124618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139700" indent="0">
              <a:buNone/>
            </a:pPr>
            <a:endParaRPr lang="lt-LT" dirty="0"/>
          </a:p>
          <a:p>
            <a:r>
              <a:rPr lang="lt-LT" b="0" i="0" dirty="0">
                <a:solidFill>
                  <a:srgbClr val="000000"/>
                </a:solidFill>
                <a:effectLst/>
                <a:latin typeface="Arial" panose="020B0604020202020204" pitchFamily="34" charset="0"/>
              </a:rPr>
              <a:t>Šiaurietiškas ėjimas atsirado Suomijoje, taip slidininkai treniruodavosi vasaros sezonu ir tie sportininkai pasiekdavo geresnių rezultatų negu kiti sportininkai. Tai tik įrodo, kad šiaurietiškas vaikščiojimas yra veiksmingas treniruočių būdas.  Vaikščiojimas su šiaurietiškomis lazdomis yra 40 proc. efektyviau negu paprastas vaikščiojimas ir taip yra mažiau apkraunami sąnariai, lyginant su paprastu ėjimu. Šiaurietišku ėjimu galima užsiiminėti ištisus metus, todėl tai puikus sportas kiekvienam. Ir tikrai jis nelaikomas tik senjorų sportu. Taip vaikščiojant dirba ne tik kojų raumenys, bet ir viršutinės kūno dalies raumenys, tokie kaip nugaros, pilvo, rankų, pečių raumenys. Šis sportas skatina taisyklingą laikyseną, lavina koordinaciją, užkerta kelią tokioms ligoms kaip kaulų retėjimas bei teigiamai veikia plaučių veiklą. Ir galiausiai, tai puikus būdas tapti laimingesniais, nes sportas = sveikata.</a:t>
            </a:r>
          </a:p>
          <a:p>
            <a:r>
              <a:rPr lang="lt-LT" dirty="0"/>
              <a:t>Lauke, įdarbinama 90 proc. raumenų., atsiplaidavimui</a:t>
            </a:r>
            <a:endParaRPr lang="en-US" dirty="0"/>
          </a:p>
        </p:txBody>
      </p:sp>
    </p:spTree>
    <p:extLst>
      <p:ext uri="{BB962C8B-B14F-4D97-AF65-F5344CB8AC3E}">
        <p14:creationId xmlns:p14="http://schemas.microsoft.com/office/powerpoint/2010/main" val="29116700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139700" indent="0">
              <a:buNone/>
            </a:pPr>
            <a:r>
              <a:rPr lang="lt-LT" b="0" i="0" dirty="0">
                <a:solidFill>
                  <a:srgbClr val="515151"/>
                </a:solidFill>
                <a:effectLst/>
                <a:latin typeface="Roboto" panose="02000000000000000000" pitchFamily="2" charset="0"/>
              </a:rPr>
              <a:t>Veiksminga priemonė skirta lengvai ir greitai pateikti informaciją apie iškvepiamo anglies monoksido (CO) lygį. </a:t>
            </a:r>
          </a:p>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lt-LT" b="0" i="0" dirty="0">
                <a:solidFill>
                  <a:srgbClr val="515151"/>
                </a:solidFill>
                <a:effectLst/>
                <a:latin typeface="Roboto" panose="02000000000000000000" pitchFamily="2" charset="0"/>
              </a:rPr>
              <a:t>Kiekvienas specialistas turės. Bendradarbiaujant su ugdymo įstaigos specialistais organizuoti bendras akcijas (Pasaulinė dienos be tabako diena).</a:t>
            </a:r>
          </a:p>
          <a:p>
            <a:pPr marL="139700" indent="0">
              <a:buNone/>
            </a:pPr>
            <a:endParaRPr lang="lt-LT" b="0" i="0" dirty="0">
              <a:solidFill>
                <a:srgbClr val="515151"/>
              </a:solidFill>
              <a:effectLst/>
              <a:latin typeface="Roboto" panose="02000000000000000000" pitchFamily="2" charset="0"/>
            </a:endParaRPr>
          </a:p>
          <a:p>
            <a:pPr marL="457200" indent="-317500"/>
            <a:r>
              <a:rPr lang="lt-LT" dirty="0"/>
              <a:t>Anglies </a:t>
            </a:r>
            <a:r>
              <a:rPr lang="lt-LT" dirty="0" err="1"/>
              <a:t>monoksidas</a:t>
            </a:r>
            <a:r>
              <a:rPr lang="lt-LT" dirty="0"/>
              <a:t> (CO) viena iš tabako sudedamųjų dalių – bekvapės, bespalvės, beskonės, vietiškai nedirginančios dujos. Rūkant, anglies </a:t>
            </a:r>
            <a:r>
              <a:rPr lang="lt-LT" dirty="0" err="1"/>
              <a:t>monoksido</a:t>
            </a:r>
            <a:r>
              <a:rPr lang="lt-LT" dirty="0"/>
              <a:t> koncentracija kraujyje padidėja 1 proc. Patekęs į kvėpavimo sistemą anglies </a:t>
            </a:r>
            <a:r>
              <a:rPr lang="lt-LT" dirty="0" err="1"/>
              <a:t>monoksidas</a:t>
            </a:r>
            <a:r>
              <a:rPr lang="lt-LT" dirty="0"/>
              <a:t> greitai prasiskverbia į eritrocitus ir trukdo į juos patekti deguoniui, t. y. susijungia su hemoglobinu ir sudaro glaudų junginį </a:t>
            </a:r>
            <a:r>
              <a:rPr lang="lt-LT" dirty="0" err="1"/>
              <a:t>karboksihemoglobiną</a:t>
            </a:r>
            <a:r>
              <a:rPr lang="lt-LT" dirty="0"/>
              <a:t>, negalintį prijungti ir transportuoti deguonies. Anglies </a:t>
            </a:r>
            <a:r>
              <a:rPr lang="lt-LT" dirty="0" err="1"/>
              <a:t>monoksidas</a:t>
            </a:r>
            <a:r>
              <a:rPr lang="lt-LT" dirty="0"/>
              <a:t>, pakeisdamas deguonį hemoglobine, blokuoja kvėpavimo fermentą. Organizme atsiradus deguonies badui bei tiesiogiai </a:t>
            </a:r>
            <a:r>
              <a:rPr lang="lt-LT" dirty="0" err="1"/>
              <a:t>neurotropiškai</a:t>
            </a:r>
            <a:r>
              <a:rPr lang="lt-LT" dirty="0"/>
              <a:t> veikiant anglies </a:t>
            </a:r>
            <a:r>
              <a:rPr lang="lt-LT" dirty="0" err="1"/>
              <a:t>monoksidui</a:t>
            </a:r>
            <a:r>
              <a:rPr lang="lt-LT" dirty="0"/>
              <a:t>, labiausiai nukenčia centrinės nervų sistemos veikla. Sutrikimai pasireiškia galvos skausmu, svaigimu, pykinimu, vėmimu, vangumu, raumenų silpnumu, sąmonės pritemimu arba jos netekimu, cianoze. </a:t>
            </a:r>
            <a:endParaRPr lang="en-US" dirty="0"/>
          </a:p>
        </p:txBody>
      </p:sp>
    </p:spTree>
    <p:extLst>
      <p:ext uri="{BB962C8B-B14F-4D97-AF65-F5344CB8AC3E}">
        <p14:creationId xmlns:p14="http://schemas.microsoft.com/office/powerpoint/2010/main" val="39769800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lt-LT" b="0" i="1" dirty="0">
                <a:solidFill>
                  <a:srgbClr val="555555"/>
                </a:solidFill>
                <a:effectLst/>
                <a:latin typeface="Montserrat" panose="00000500000000000000" pitchFamily="2" charset="0"/>
              </a:rPr>
              <a:t>bendruomenių ir socialinių įgūdžių jausmas! Komandos dvasia ir komforto veiksnys yra esminės vaiko vystymosi dalys. Bendradarbiavimo palapinė yra puiki priemonė. Tai jauki žaidimų zona, kuri suteikia tinkamą atmosferą poilsiui. </a:t>
            </a:r>
          </a:p>
          <a:p>
            <a:r>
              <a:rPr lang="lt-LT" b="0" i="1" dirty="0">
                <a:solidFill>
                  <a:srgbClr val="555555"/>
                </a:solidFill>
                <a:effectLst/>
                <a:latin typeface="Montserrat" panose="00000500000000000000" pitchFamily="2" charset="0"/>
              </a:rPr>
              <a:t>Kiekvieno nario svarba.</a:t>
            </a:r>
            <a:endParaRPr lang="en-US" dirty="0"/>
          </a:p>
        </p:txBody>
      </p:sp>
    </p:spTree>
    <p:extLst>
      <p:ext uri="{BB962C8B-B14F-4D97-AF65-F5344CB8AC3E}">
        <p14:creationId xmlns:p14="http://schemas.microsoft.com/office/powerpoint/2010/main" val="22551446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r>
              <a:rPr lang="lt-LT" dirty="0"/>
              <a:t>Vaikai auga greitai.... Šis projektas neabejotinai prisidėjo prie vaikų ir mūsų specialistų gerovės sukūrimo. </a:t>
            </a:r>
            <a:endParaRPr lang="en-US" dirty="0"/>
          </a:p>
        </p:txBody>
      </p:sp>
    </p:spTree>
    <p:extLst>
      <p:ext uri="{BB962C8B-B14F-4D97-AF65-F5344CB8AC3E}">
        <p14:creationId xmlns:p14="http://schemas.microsoft.com/office/powerpoint/2010/main" val="599980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5"/>
        <p:cNvGrpSpPr/>
        <p:nvPr/>
      </p:nvGrpSpPr>
      <p:grpSpPr>
        <a:xfrm>
          <a:off x="0" y="0"/>
          <a:ext cx="0" cy="0"/>
          <a:chOff x="0" y="0"/>
          <a:chExt cx="0" cy="0"/>
        </a:xfrm>
      </p:grpSpPr>
      <p:sp>
        <p:nvSpPr>
          <p:cNvPr id="16" name="Google Shape;16;p3"/>
          <p:cNvSpPr/>
          <p:nvPr/>
        </p:nvSpPr>
        <p:spPr>
          <a:xfrm>
            <a:off x="0" y="0"/>
            <a:ext cx="9144000" cy="3993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ctrTitle"/>
          </p:nvPr>
        </p:nvSpPr>
        <p:spPr>
          <a:xfrm>
            <a:off x="685800" y="1583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4800">
                <a:solidFill>
                  <a:schemeClr val="lt1"/>
                </a:solidFill>
              </a:defRPr>
            </a:lvl1pPr>
            <a:lvl2pPr lvl="1" algn="ctr" rtl="0">
              <a:spcBef>
                <a:spcPts val="0"/>
              </a:spcBef>
              <a:spcAft>
                <a:spcPts val="0"/>
              </a:spcAft>
              <a:buClr>
                <a:schemeClr val="lt1"/>
              </a:buClr>
              <a:buSzPts val="4800"/>
              <a:buNone/>
              <a:defRPr sz="4800">
                <a:solidFill>
                  <a:schemeClr val="lt1"/>
                </a:solidFill>
              </a:defRPr>
            </a:lvl2pPr>
            <a:lvl3pPr lvl="2" algn="ctr" rtl="0">
              <a:spcBef>
                <a:spcPts val="0"/>
              </a:spcBef>
              <a:spcAft>
                <a:spcPts val="0"/>
              </a:spcAft>
              <a:buClr>
                <a:schemeClr val="lt1"/>
              </a:buClr>
              <a:buSzPts val="4800"/>
              <a:buNone/>
              <a:defRPr sz="4800">
                <a:solidFill>
                  <a:schemeClr val="lt1"/>
                </a:solidFill>
              </a:defRPr>
            </a:lvl3pPr>
            <a:lvl4pPr lvl="3" algn="ctr" rtl="0">
              <a:spcBef>
                <a:spcPts val="0"/>
              </a:spcBef>
              <a:spcAft>
                <a:spcPts val="0"/>
              </a:spcAft>
              <a:buClr>
                <a:schemeClr val="lt1"/>
              </a:buClr>
              <a:buSzPts val="4800"/>
              <a:buNone/>
              <a:defRPr sz="4800">
                <a:solidFill>
                  <a:schemeClr val="lt1"/>
                </a:solidFill>
              </a:defRPr>
            </a:lvl4pPr>
            <a:lvl5pPr lvl="4" algn="ctr" rtl="0">
              <a:spcBef>
                <a:spcPts val="0"/>
              </a:spcBef>
              <a:spcAft>
                <a:spcPts val="0"/>
              </a:spcAft>
              <a:buClr>
                <a:schemeClr val="lt1"/>
              </a:buClr>
              <a:buSzPts val="4800"/>
              <a:buNone/>
              <a:defRPr sz="4800">
                <a:solidFill>
                  <a:schemeClr val="lt1"/>
                </a:solidFill>
              </a:defRPr>
            </a:lvl5pPr>
            <a:lvl6pPr lvl="5" algn="ctr" rtl="0">
              <a:spcBef>
                <a:spcPts val="0"/>
              </a:spcBef>
              <a:spcAft>
                <a:spcPts val="0"/>
              </a:spcAft>
              <a:buClr>
                <a:schemeClr val="lt1"/>
              </a:buClr>
              <a:buSzPts val="4800"/>
              <a:buNone/>
              <a:defRPr sz="4800">
                <a:solidFill>
                  <a:schemeClr val="lt1"/>
                </a:solidFill>
              </a:defRPr>
            </a:lvl6pPr>
            <a:lvl7pPr lvl="6" algn="ctr" rtl="0">
              <a:spcBef>
                <a:spcPts val="0"/>
              </a:spcBef>
              <a:spcAft>
                <a:spcPts val="0"/>
              </a:spcAft>
              <a:buClr>
                <a:schemeClr val="lt1"/>
              </a:buClr>
              <a:buSzPts val="4800"/>
              <a:buNone/>
              <a:defRPr sz="4800">
                <a:solidFill>
                  <a:schemeClr val="lt1"/>
                </a:solidFill>
              </a:defRPr>
            </a:lvl7pPr>
            <a:lvl8pPr lvl="7" algn="ctr" rtl="0">
              <a:spcBef>
                <a:spcPts val="0"/>
              </a:spcBef>
              <a:spcAft>
                <a:spcPts val="0"/>
              </a:spcAft>
              <a:buClr>
                <a:schemeClr val="lt1"/>
              </a:buClr>
              <a:buSzPts val="4800"/>
              <a:buNone/>
              <a:defRPr sz="4800">
                <a:solidFill>
                  <a:schemeClr val="lt1"/>
                </a:solidFill>
              </a:defRPr>
            </a:lvl8pPr>
            <a:lvl9pPr lvl="8" algn="ctr" rtl="0">
              <a:spcBef>
                <a:spcPts val="0"/>
              </a:spcBef>
              <a:spcAft>
                <a:spcPts val="0"/>
              </a:spcAft>
              <a:buClr>
                <a:schemeClr val="lt1"/>
              </a:buClr>
              <a:buSzPts val="4800"/>
              <a:buNone/>
              <a:defRPr sz="4800">
                <a:solidFill>
                  <a:schemeClr val="lt1"/>
                </a:solidFill>
              </a:defRPr>
            </a:lvl9pPr>
          </a:lstStyle>
          <a:p>
            <a:endParaRPr/>
          </a:p>
        </p:txBody>
      </p:sp>
      <p:sp>
        <p:nvSpPr>
          <p:cNvPr id="18" name="Google Shape;18;p3"/>
          <p:cNvSpPr txBox="1">
            <a:spLocks noGrp="1"/>
          </p:cNvSpPr>
          <p:nvPr>
            <p:ph type="subTitle" idx="1"/>
          </p:nvPr>
        </p:nvSpPr>
        <p:spPr>
          <a:xfrm>
            <a:off x="685800" y="28400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2400" b="1">
                <a:solidFill>
                  <a:schemeClr val="lt1"/>
                </a:solidFill>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2400" b="1">
                <a:solidFill>
                  <a:schemeClr val="lt1"/>
                </a:solidFill>
              </a:defRPr>
            </a:lvl4pPr>
            <a:lvl5pPr lvl="4" algn="ctr" rtl="0">
              <a:spcBef>
                <a:spcPts val="0"/>
              </a:spcBef>
              <a:spcAft>
                <a:spcPts val="0"/>
              </a:spcAft>
              <a:buClr>
                <a:schemeClr val="lt1"/>
              </a:buClr>
              <a:buSzPts val="2400"/>
              <a:buNone/>
              <a:defRPr sz="2400" b="1">
                <a:solidFill>
                  <a:schemeClr val="lt1"/>
                </a:solidFill>
              </a:defRPr>
            </a:lvl5pPr>
            <a:lvl6pPr lvl="5" algn="ctr" rtl="0">
              <a:spcBef>
                <a:spcPts val="0"/>
              </a:spcBef>
              <a:spcAft>
                <a:spcPts val="0"/>
              </a:spcAft>
              <a:buClr>
                <a:schemeClr val="lt1"/>
              </a:buClr>
              <a:buSzPts val="2400"/>
              <a:buNone/>
              <a:defRPr sz="2400" b="1">
                <a:solidFill>
                  <a:schemeClr val="lt1"/>
                </a:solidFill>
              </a:defRPr>
            </a:lvl6pPr>
            <a:lvl7pPr lvl="6" algn="ctr" rtl="0">
              <a:spcBef>
                <a:spcPts val="0"/>
              </a:spcBef>
              <a:spcAft>
                <a:spcPts val="0"/>
              </a:spcAft>
              <a:buClr>
                <a:schemeClr val="lt1"/>
              </a:buClr>
              <a:buSzPts val="2400"/>
              <a:buNone/>
              <a:defRPr sz="2400" b="1">
                <a:solidFill>
                  <a:schemeClr val="lt1"/>
                </a:solidFill>
              </a:defRPr>
            </a:lvl7pPr>
            <a:lvl8pPr lvl="7" algn="ctr" rtl="0">
              <a:spcBef>
                <a:spcPts val="0"/>
              </a:spcBef>
              <a:spcAft>
                <a:spcPts val="0"/>
              </a:spcAft>
              <a:buClr>
                <a:schemeClr val="lt1"/>
              </a:buClr>
              <a:buSzPts val="2400"/>
              <a:buNone/>
              <a:defRPr sz="2400" b="1">
                <a:solidFill>
                  <a:schemeClr val="lt1"/>
                </a:solidFill>
              </a:defRPr>
            </a:lvl8pPr>
            <a:lvl9pPr lvl="8" algn="ctr" rtl="0">
              <a:spcBef>
                <a:spcPts val="0"/>
              </a:spcBef>
              <a:spcAft>
                <a:spcPts val="0"/>
              </a:spcAft>
              <a:buClr>
                <a:schemeClr val="lt1"/>
              </a:buClr>
              <a:buSzPts val="2400"/>
              <a:buNone/>
              <a:defRPr sz="2400" b="1">
                <a:solidFill>
                  <a:schemeClr val="lt1"/>
                </a:solidFill>
              </a:defRPr>
            </a:lvl9pPr>
          </a:lstStyle>
          <a:p>
            <a:endParaRPr/>
          </a:p>
        </p:txBody>
      </p:sp>
      <p:sp>
        <p:nvSpPr>
          <p:cNvPr id="19" name="Google Shape;19;p3"/>
          <p:cNvSpPr/>
          <p:nvPr/>
        </p:nvSpPr>
        <p:spPr>
          <a:xfrm>
            <a:off x="3047704" y="3992850"/>
            <a:ext cx="3047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p:nvPr/>
        </p:nvSpPr>
        <p:spPr>
          <a:xfrm>
            <a:off x="6096271" y="3992850"/>
            <a:ext cx="3047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
          <p:cNvSpPr/>
          <p:nvPr/>
        </p:nvSpPr>
        <p:spPr>
          <a:xfrm>
            <a:off x="1" y="3992850"/>
            <a:ext cx="3047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txBox="1">
            <a:spLocks noGrp="1"/>
          </p:cNvSpPr>
          <p:nvPr>
            <p:ph type="sldNum" idx="12"/>
          </p:nvPr>
        </p:nvSpPr>
        <p:spPr>
          <a:xfrm>
            <a:off x="-125" y="4830281"/>
            <a:ext cx="9144000" cy="3135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8"/>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8"/>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8"/>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8"/>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64" name="Google Shape;64;p8"/>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4"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jpg"/><Relationship Id="rId17" Type="http://schemas.openxmlformats.org/officeDocument/2006/relationships/image" Target="../media/image16.jpeg"/><Relationship Id="rId2" Type="http://schemas.openxmlformats.org/officeDocument/2006/relationships/notesSlide" Target="../notesSlides/notesSlide4.xml"/><Relationship Id="rId16" Type="http://schemas.openxmlformats.org/officeDocument/2006/relationships/image" Target="../media/image15.jpg"/><Relationship Id="rId1" Type="http://schemas.openxmlformats.org/officeDocument/2006/relationships/slideLayout" Target="../slideLayouts/slideLayout3.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5" Type="http://schemas.openxmlformats.org/officeDocument/2006/relationships/image" Target="../media/image1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jpg"/><Relationship Id="rId5" Type="http://schemas.openxmlformats.org/officeDocument/2006/relationships/image" Target="../media/image15.jpg"/><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2.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7.jpg"/><Relationship Id="rId4" Type="http://schemas.openxmlformats.org/officeDocument/2006/relationships/image" Target="../media/image26.jpg"/></Relationships>
</file>

<file path=ppt/slides/_rels/slide1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1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38.jpg"/><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40.jp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4.jpg"/><Relationship Id="rId5" Type="http://schemas.openxmlformats.org/officeDocument/2006/relationships/image" Target="../media/image43.jpg"/><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7.jpg"/><Relationship Id="rId4" Type="http://schemas.openxmlformats.org/officeDocument/2006/relationships/image" Target="../media/image46.jpg"/></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50.jpe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53.jpg"/><Relationship Id="rId4" Type="http://schemas.openxmlformats.org/officeDocument/2006/relationships/image" Target="../media/image52.jpg"/></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54.jpg"/></Relationships>
</file>

<file path=ppt/slides/_rels/slide1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7.jpg"/><Relationship Id="rId4" Type="http://schemas.openxmlformats.org/officeDocument/2006/relationships/image" Target="../media/image56.jpg"/></Relationships>
</file>

<file path=ppt/slides/_rels/slide2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59.jpg"/><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jpg"/></Relationships>
</file>

<file path=ppt/slides/_rels/slide2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66.jpg"/><Relationship Id="rId4" Type="http://schemas.openxmlformats.org/officeDocument/2006/relationships/image" Target="../media/image65.jpg"/></Relationships>
</file>

<file path=ppt/slides/_rels/slide2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69.jpg"/><Relationship Id="rId4" Type="http://schemas.openxmlformats.org/officeDocument/2006/relationships/image" Target="../media/image68.jpg"/></Relationships>
</file>

<file path=ppt/slides/_rels/slide24.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71.jpg"/><Relationship Id="rId4" Type="http://schemas.openxmlformats.org/officeDocument/2006/relationships/image" Target="../media/image11.jpg"/></Relationships>
</file>

<file path=ppt/slides/_rels/slide25.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74.jpg"/><Relationship Id="rId4" Type="http://schemas.openxmlformats.org/officeDocument/2006/relationships/image" Target="../media/image73.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0.jpg"/><Relationship Id="rId3" Type="http://schemas.openxmlformats.org/officeDocument/2006/relationships/image" Target="../media/image75.jpg"/><Relationship Id="rId7" Type="http://schemas.openxmlformats.org/officeDocument/2006/relationships/image" Target="../media/image79.jpe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78.jpg"/><Relationship Id="rId5" Type="http://schemas.openxmlformats.org/officeDocument/2006/relationships/image" Target="../media/image77.jpg"/><Relationship Id="rId10" Type="http://schemas.openxmlformats.org/officeDocument/2006/relationships/image" Target="../media/image82.jpg"/><Relationship Id="rId4" Type="http://schemas.openxmlformats.org/officeDocument/2006/relationships/image" Target="../media/image76.jpg"/><Relationship Id="rId9" Type="http://schemas.openxmlformats.org/officeDocument/2006/relationships/image" Target="../media/image81.jpg"/></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7" Type="http://schemas.microsoft.com/office/2007/relationships/hdphoto" Target="../media/hdphoto1.wdp"/><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eg"/></Relationships>
</file>

<file path=ppt/slides/_rels/slide2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90.jpeg"/><Relationship Id="rId5" Type="http://schemas.openxmlformats.org/officeDocument/2006/relationships/image" Target="../media/image89.jpg"/><Relationship Id="rId4" Type="http://schemas.openxmlformats.org/officeDocument/2006/relationships/image" Target="../media/image88.png"/></Relationships>
</file>

<file path=ppt/slides/_rels/slide3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92.png"/></Relationships>
</file>

<file path=ppt/slides/_rels/slide31.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94.jpg"/></Relationships>
</file>

<file path=ppt/slides/_rels/slide32.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97.jpg"/><Relationship Id="rId4" Type="http://schemas.openxmlformats.org/officeDocument/2006/relationships/image" Target="../media/image96.jpg"/></Relationships>
</file>

<file path=ppt/slides/_rels/slide3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33.xml"/><Relationship Id="rId1" Type="http://schemas.openxmlformats.org/officeDocument/2006/relationships/slideLayout" Target="../slideLayouts/slideLayout4.xml"/><Relationship Id="rId5" Type="http://schemas.openxmlformats.org/officeDocument/2006/relationships/image" Target="../media/image100.jpg"/><Relationship Id="rId4" Type="http://schemas.openxmlformats.org/officeDocument/2006/relationships/image" Target="../media/image99.jpg"/></Relationships>
</file>

<file path=ppt/slides/_rels/slide3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102.jpg"/></Relationships>
</file>

<file path=ppt/slides/_rels/slide35.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image" Target="../media/image105.jpg"/><Relationship Id="rId4" Type="http://schemas.openxmlformats.org/officeDocument/2006/relationships/image" Target="../media/image104.jpg"/></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4.xml"/><Relationship Id="rId5" Type="http://schemas.openxmlformats.org/officeDocument/2006/relationships/image" Target="../media/image107.jpg"/><Relationship Id="rId4" Type="http://schemas.openxmlformats.org/officeDocument/2006/relationships/image" Target="../media/image106.jpg"/></Relationships>
</file>

<file path=ppt/slides/_rels/slide37.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110.jpg"/><Relationship Id="rId4" Type="http://schemas.openxmlformats.org/officeDocument/2006/relationships/image" Target="../media/image109.jpg"/></Relationships>
</file>

<file path=ppt/slides/_rels/slide38.xml.rels><?xml version="1.0" encoding="UTF-8" standalone="yes"?>
<Relationships xmlns="http://schemas.openxmlformats.org/package/2006/relationships"><Relationship Id="rId3" Type="http://schemas.openxmlformats.org/officeDocument/2006/relationships/image" Target="../media/image111.jpg"/><Relationship Id="rId7" Type="http://schemas.openxmlformats.org/officeDocument/2006/relationships/image" Target="../media/image115.jp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114.jpg"/><Relationship Id="rId5" Type="http://schemas.openxmlformats.org/officeDocument/2006/relationships/image" Target="../media/image113.jpg"/><Relationship Id="rId4" Type="http://schemas.openxmlformats.org/officeDocument/2006/relationships/image" Target="../media/image112.jpg"/></Relationships>
</file>

<file path=ppt/slides/_rels/slide39.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17.jpg"/></Relationships>
</file>

<file path=ppt/slides/_rels/slide40.xml.rels><?xml version="1.0" encoding="UTF-8" standalone="yes"?>
<Relationships xmlns="http://schemas.openxmlformats.org/package/2006/relationships"><Relationship Id="rId3" Type="http://schemas.openxmlformats.org/officeDocument/2006/relationships/image" Target="../media/image118.jpg"/><Relationship Id="rId7" Type="http://schemas.openxmlformats.org/officeDocument/2006/relationships/image" Target="../media/image122.jpe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121.jpeg"/><Relationship Id="rId5" Type="http://schemas.openxmlformats.org/officeDocument/2006/relationships/image" Target="../media/image120.jpg"/><Relationship Id="rId4" Type="http://schemas.openxmlformats.org/officeDocument/2006/relationships/image" Target="../media/image119.jpg"/></Relationships>
</file>

<file path=ppt/slides/_rels/slide41.xml.rels><?xml version="1.0" encoding="UTF-8" standalone="yes"?>
<Relationships xmlns="http://schemas.openxmlformats.org/package/2006/relationships"><Relationship Id="rId3" Type="http://schemas.openxmlformats.org/officeDocument/2006/relationships/image" Target="../media/image123.jpg"/><Relationship Id="rId7" Type="http://schemas.openxmlformats.org/officeDocument/2006/relationships/image" Target="../media/image127.jp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126.jpg"/><Relationship Id="rId5" Type="http://schemas.openxmlformats.org/officeDocument/2006/relationships/image" Target="../media/image125.jpg"/><Relationship Id="rId4" Type="http://schemas.openxmlformats.org/officeDocument/2006/relationships/image" Target="../media/image124.jpg"/></Relationships>
</file>

<file path=ppt/slides/_rels/slide42.xml.rels><?xml version="1.0" encoding="UTF-8" standalone="yes"?>
<Relationships xmlns="http://schemas.openxmlformats.org/package/2006/relationships"><Relationship Id="rId3" Type="http://schemas.openxmlformats.org/officeDocument/2006/relationships/image" Target="../media/image128.jpg"/><Relationship Id="rId2" Type="http://schemas.openxmlformats.org/officeDocument/2006/relationships/notesSlide" Target="../notesSlides/notesSlide42.xml"/><Relationship Id="rId1" Type="http://schemas.openxmlformats.org/officeDocument/2006/relationships/slideLayout" Target="../slideLayouts/slideLayout4.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33.jp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134.jpg"/></Relationships>
</file>

<file path=ppt/slides/_rels/slide46.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image" Target="../media/image138.jpg"/><Relationship Id="rId5" Type="http://schemas.openxmlformats.org/officeDocument/2006/relationships/image" Target="../media/image137.jpeg"/><Relationship Id="rId4" Type="http://schemas.openxmlformats.org/officeDocument/2006/relationships/image" Target="../media/image136.jpg"/></Relationships>
</file>

<file path=ppt/slides/_rels/slide4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141.jp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142.jpg"/></Relationships>
</file>

<file path=ppt/slides/_rels/slide5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50.xml"/><Relationship Id="rId1" Type="http://schemas.openxmlformats.org/officeDocument/2006/relationships/slideLayout" Target="../slideLayouts/slideLayout4.xml"/><Relationship Id="rId4" Type="http://schemas.openxmlformats.org/officeDocument/2006/relationships/image" Target="../media/image144.jpg"/></Relationships>
</file>

<file path=ppt/slides/_rels/slide51.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46.jpg"/><Relationship Id="rId7" Type="http://schemas.openxmlformats.org/officeDocument/2006/relationships/image" Target="../media/image150.jpeg"/><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149.jpg"/><Relationship Id="rId5" Type="http://schemas.openxmlformats.org/officeDocument/2006/relationships/image" Target="../media/image148.jpg"/><Relationship Id="rId4" Type="http://schemas.openxmlformats.org/officeDocument/2006/relationships/image" Target="../media/image147.jpg"/></Relationships>
</file>

<file path=ppt/slides/_rels/slide54.xml.rels><?xml version="1.0" encoding="UTF-8" standalone="yes"?>
<Relationships xmlns="http://schemas.openxmlformats.org/package/2006/relationships"><Relationship Id="rId3" Type="http://schemas.openxmlformats.org/officeDocument/2006/relationships/image" Target="../media/image151.jp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152.jpg"/></Relationships>
</file>

<file path=ppt/slides/_rels/slide55.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55.xml"/><Relationship Id="rId1" Type="http://schemas.openxmlformats.org/officeDocument/2006/relationships/slideLayout" Target="../slideLayouts/slideLayout4.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s>
</file>

<file path=ppt/slides/_rels/slide56.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56.xml"/><Relationship Id="rId1" Type="http://schemas.openxmlformats.org/officeDocument/2006/relationships/slideLayout" Target="../slideLayouts/slideLayout4.xml"/><Relationship Id="rId6" Type="http://schemas.openxmlformats.org/officeDocument/2006/relationships/hyperlink" Target="https://www.youtube.com/watch?v=xMqmYuqcP2k&amp;t=13s" TargetMode="External"/><Relationship Id="rId5" Type="http://schemas.openxmlformats.org/officeDocument/2006/relationships/image" Target="../media/image159.jpg"/><Relationship Id="rId4" Type="http://schemas.openxmlformats.org/officeDocument/2006/relationships/image" Target="../media/image158.jpg"/></Relationships>
</file>

<file path=ppt/slides/_rels/slide57.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57.xml"/><Relationship Id="rId1" Type="http://schemas.openxmlformats.org/officeDocument/2006/relationships/slideLayout" Target="../slideLayouts/slideLayout4.xml"/><Relationship Id="rId5" Type="http://schemas.openxmlformats.org/officeDocument/2006/relationships/image" Target="../media/image162.jpg"/><Relationship Id="rId4" Type="http://schemas.openxmlformats.org/officeDocument/2006/relationships/image" Target="../media/image161.jp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image" Target="../media/image1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645225" y="2762725"/>
            <a:ext cx="6784275" cy="1159800"/>
          </a:xfrm>
          <a:prstGeom prst="rect">
            <a:avLst/>
          </a:prstGeom>
        </p:spPr>
        <p:txBody>
          <a:bodyPr spcFirstLastPara="1" wrap="square" lIns="91425" tIns="91425" rIns="91425" bIns="91425" anchor="t" anchorCtr="0">
            <a:noAutofit/>
          </a:bodyPr>
          <a:lstStyle/>
          <a:p>
            <a:pPr lvl="0"/>
            <a:r>
              <a:rPr lang="lt-LT" sz="2800" b="1" dirty="0"/>
              <a:t>Šalčininkų rajono savivaldybės</a:t>
            </a:r>
            <a:br>
              <a:rPr lang="en-US" sz="2800" b="1" dirty="0"/>
            </a:br>
            <a:r>
              <a:rPr lang="en-US" sz="2800" b="1" dirty="0"/>
              <a:t>s</a:t>
            </a:r>
            <a:r>
              <a:rPr lang="lt-LT" sz="2800" b="1" dirty="0"/>
              <a:t>veikatos kabinetų mokymo įstaigose aprūpinimas metodinėmis priemonėmis</a:t>
            </a:r>
            <a:r>
              <a:rPr lang="en-US" sz="2800" b="1" dirty="0"/>
              <a:t> </a:t>
            </a:r>
          </a:p>
        </p:txBody>
      </p:sp>
      <p:pic>
        <p:nvPicPr>
          <p:cNvPr id="1026" name="Picture 2">
            <a:extLst>
              <a:ext uri="{FF2B5EF4-FFF2-40B4-BE49-F238E27FC236}">
                <a16:creationId xmlns:a16="http://schemas.microsoft.com/office/drawing/2014/main" id="{D6AF3B9B-1B5F-426E-9161-4CEB51E42E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7067" y="191111"/>
            <a:ext cx="3225799" cy="95877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69C2C-FC26-4F8D-BFAB-666D253F8D14}"/>
              </a:ext>
            </a:extLst>
          </p:cNvPr>
          <p:cNvSpPr>
            <a:spLocks noGrp="1"/>
          </p:cNvSpPr>
          <p:nvPr>
            <p:ph type="title"/>
          </p:nvPr>
        </p:nvSpPr>
        <p:spPr>
          <a:xfrm>
            <a:off x="914400" y="171487"/>
            <a:ext cx="6721412" cy="647363"/>
          </a:xfrm>
        </p:spPr>
        <p:txBody>
          <a:bodyPr/>
          <a:lstStyle/>
          <a:p>
            <a:pPr algn="ctr"/>
            <a:r>
              <a:rPr lang="lt-LT" sz="2800" b="1" dirty="0"/>
              <a:t>PROJEKTO  DALYVĖS</a:t>
            </a:r>
            <a:endParaRPr lang="en-US" sz="2800" b="1" dirty="0"/>
          </a:p>
        </p:txBody>
      </p:sp>
      <p:sp>
        <p:nvSpPr>
          <p:cNvPr id="3" name="Slide Number Placeholder 2">
            <a:extLst>
              <a:ext uri="{FF2B5EF4-FFF2-40B4-BE49-F238E27FC236}">
                <a16:creationId xmlns:a16="http://schemas.microsoft.com/office/drawing/2014/main" id="{3FF79FEE-1460-4AFC-885C-4A4F55E174C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
        <p:nvSpPr>
          <p:cNvPr id="4" name="Rectangle: Rounded Corners 3">
            <a:extLst>
              <a:ext uri="{FF2B5EF4-FFF2-40B4-BE49-F238E27FC236}">
                <a16:creationId xmlns:a16="http://schemas.microsoft.com/office/drawing/2014/main" id="{EC99BC84-BF23-42B2-AC3D-703EAF6F2F0D}"/>
              </a:ext>
            </a:extLst>
          </p:cNvPr>
          <p:cNvSpPr/>
          <p:nvPr/>
        </p:nvSpPr>
        <p:spPr>
          <a:xfrm>
            <a:off x="5899329" y="1780626"/>
            <a:ext cx="2320924"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r>
              <a:rPr lang="en-US" dirty="0" err="1">
                <a:solidFill>
                  <a:schemeClr val="bg2">
                    <a:lumMod val="50000"/>
                  </a:schemeClr>
                </a:solidFill>
                <a:latin typeface="Bahnschrift Light" panose="020B0502040204020203" pitchFamily="34" charset="0"/>
              </a:rPr>
              <a:t>Baltosios</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Vokės</a:t>
            </a:r>
            <a:r>
              <a:rPr lang="en-US" dirty="0">
                <a:solidFill>
                  <a:schemeClr val="bg2">
                    <a:lumMod val="50000"/>
                  </a:schemeClr>
                </a:solidFill>
                <a:latin typeface="Bahnschrift Light" panose="020B0502040204020203" pitchFamily="34" charset="0"/>
              </a:rPr>
              <a:t> l/d</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5" name="Rectangle: Rounded Corners 4">
            <a:extLst>
              <a:ext uri="{FF2B5EF4-FFF2-40B4-BE49-F238E27FC236}">
                <a16:creationId xmlns:a16="http://schemas.microsoft.com/office/drawing/2014/main" id="{A707FA8F-B085-483D-A4B5-F0380759418A}"/>
              </a:ext>
            </a:extLst>
          </p:cNvPr>
          <p:cNvSpPr/>
          <p:nvPr/>
        </p:nvSpPr>
        <p:spPr>
          <a:xfrm>
            <a:off x="3194724" y="1068908"/>
            <a:ext cx="2421149"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Dieveniškių</a:t>
            </a:r>
            <a:r>
              <a:rPr lang="lt-LT" dirty="0">
                <a:solidFill>
                  <a:schemeClr val="bg2">
                    <a:lumMod val="50000"/>
                  </a:schemeClr>
                </a:solidFill>
                <a:latin typeface="Bahnschrift Light" panose="020B0502040204020203" pitchFamily="34" charset="0"/>
              </a:rPr>
              <a:t> </a:t>
            </a:r>
            <a:r>
              <a:rPr lang="en-US" dirty="0">
                <a:solidFill>
                  <a:schemeClr val="bg2">
                    <a:lumMod val="50000"/>
                  </a:schemeClr>
                </a:solidFill>
                <a:latin typeface="Bahnschrift Light" panose="020B0502040204020203" pitchFamily="34" charset="0"/>
              </a:rPr>
              <a:t>A.</a:t>
            </a:r>
            <a:r>
              <a:rPr lang="lt-LT"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Mickevičiaus</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gimnazija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6" name="Rectangle: Rounded Corners 5">
            <a:extLst>
              <a:ext uri="{FF2B5EF4-FFF2-40B4-BE49-F238E27FC236}">
                <a16:creationId xmlns:a16="http://schemas.microsoft.com/office/drawing/2014/main" id="{B5A02F94-6A60-494D-AA8B-3FCA702678E7}"/>
              </a:ext>
            </a:extLst>
          </p:cNvPr>
          <p:cNvSpPr/>
          <p:nvPr/>
        </p:nvSpPr>
        <p:spPr>
          <a:xfrm>
            <a:off x="603251" y="1841350"/>
            <a:ext cx="2212973"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nSpc>
                <a:spcPct val="107000"/>
              </a:lnSpc>
            </a:pPr>
            <a:r>
              <a:rPr lang="en-US" dirty="0">
                <a:solidFill>
                  <a:schemeClr val="bg2">
                    <a:lumMod val="50000"/>
                  </a:schemeClr>
                </a:solidFill>
                <a:latin typeface="Bahnschrift Light" panose="020B0502040204020203" pitchFamily="34" charset="0"/>
              </a:rPr>
              <a:t>E. </a:t>
            </a:r>
            <a:r>
              <a:rPr lang="en-US" dirty="0" err="1">
                <a:solidFill>
                  <a:schemeClr val="bg2">
                    <a:lumMod val="50000"/>
                  </a:schemeClr>
                </a:solidFill>
                <a:latin typeface="Bahnschrift Light" panose="020B0502040204020203" pitchFamily="34" charset="0"/>
              </a:rPr>
              <a:t>Ožeškovos</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7" name="Rectangle: Rounded Corners 6">
            <a:extLst>
              <a:ext uri="{FF2B5EF4-FFF2-40B4-BE49-F238E27FC236}">
                <a16:creationId xmlns:a16="http://schemas.microsoft.com/office/drawing/2014/main" id="{F7CED1D6-A899-4113-AA1B-0DFCB45BDE01}"/>
              </a:ext>
            </a:extLst>
          </p:cNvPr>
          <p:cNvSpPr/>
          <p:nvPr/>
        </p:nvSpPr>
        <p:spPr>
          <a:xfrm>
            <a:off x="5899329" y="3416300"/>
            <a:ext cx="2266948"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nSpc>
                <a:spcPct val="107000"/>
              </a:lnSpc>
            </a:pPr>
            <a:r>
              <a:rPr lang="en-US" dirty="0" err="1">
                <a:solidFill>
                  <a:schemeClr val="bg2">
                    <a:lumMod val="50000"/>
                  </a:schemeClr>
                </a:solidFill>
                <a:latin typeface="Bahnschrift Light" panose="020B0502040204020203" pitchFamily="34" charset="0"/>
              </a:rPr>
              <a:t>Šalčininkų</a:t>
            </a:r>
            <a:r>
              <a:rPr lang="en-US" dirty="0">
                <a:solidFill>
                  <a:schemeClr val="bg2">
                    <a:lumMod val="50000"/>
                  </a:schemeClr>
                </a:solidFill>
                <a:latin typeface="Bahnschrift Light" panose="020B0502040204020203" pitchFamily="34" charset="0"/>
              </a:rPr>
              <a:t> l/d „</a:t>
            </a:r>
            <a:r>
              <a:rPr lang="en-US" dirty="0" err="1">
                <a:solidFill>
                  <a:schemeClr val="bg2">
                    <a:lumMod val="50000"/>
                  </a:schemeClr>
                </a:solidFill>
                <a:latin typeface="Bahnschrift Light" panose="020B0502040204020203" pitchFamily="34" charset="0"/>
              </a:rPr>
              <a:t>Pasaka</a:t>
            </a:r>
            <a:r>
              <a:rPr lang="en-US" dirty="0">
                <a:solidFill>
                  <a:schemeClr val="bg2">
                    <a:lumMod val="50000"/>
                  </a:schemeClr>
                </a:solidFill>
                <a:latin typeface="Bahnschrift Light" panose="020B0502040204020203" pitchFamily="34" charset="0"/>
              </a:rPr>
              <a:t>“</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8" name="Rectangle: Rounded Corners 7">
            <a:extLst>
              <a:ext uri="{FF2B5EF4-FFF2-40B4-BE49-F238E27FC236}">
                <a16:creationId xmlns:a16="http://schemas.microsoft.com/office/drawing/2014/main" id="{3EE95BBF-9CB8-47F9-B596-AF5698E0C9DD}"/>
              </a:ext>
            </a:extLst>
          </p:cNvPr>
          <p:cNvSpPr/>
          <p:nvPr/>
        </p:nvSpPr>
        <p:spPr>
          <a:xfrm>
            <a:off x="3227429" y="1780626"/>
            <a:ext cx="2388444"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Kalesninkų</a:t>
            </a:r>
            <a:r>
              <a:rPr lang="en-US" dirty="0">
                <a:solidFill>
                  <a:schemeClr val="bg2">
                    <a:lumMod val="50000"/>
                  </a:schemeClr>
                </a:solidFill>
                <a:latin typeface="Bahnschrift Light" panose="020B0502040204020203" pitchFamily="34" charset="0"/>
              </a:rPr>
              <a:t> L. </a:t>
            </a:r>
            <a:r>
              <a:rPr lang="en-US" dirty="0" err="1">
                <a:solidFill>
                  <a:schemeClr val="bg2">
                    <a:lumMod val="50000"/>
                  </a:schemeClr>
                </a:solidFill>
                <a:latin typeface="Bahnschrift Light" panose="020B0502040204020203" pitchFamily="34" charset="0"/>
              </a:rPr>
              <a:t>Narbuto</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0" name="Rectangle: Rounded Corners 9">
            <a:extLst>
              <a:ext uri="{FF2B5EF4-FFF2-40B4-BE49-F238E27FC236}">
                <a16:creationId xmlns:a16="http://schemas.microsoft.com/office/drawing/2014/main" id="{F29E1549-1930-4480-A0ED-48030F827A0E}"/>
              </a:ext>
            </a:extLst>
          </p:cNvPr>
          <p:cNvSpPr/>
          <p:nvPr/>
        </p:nvSpPr>
        <p:spPr>
          <a:xfrm>
            <a:off x="603251" y="2571750"/>
            <a:ext cx="2212972"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endParaRPr lang="lt-LT" dirty="0">
              <a:solidFill>
                <a:schemeClr val="tx2">
                  <a:lumMod val="10000"/>
                </a:schemeClr>
              </a:solidFill>
            </a:endParaRPr>
          </a:p>
          <a:p>
            <a:pPr algn="ctr"/>
            <a:r>
              <a:rPr lang="en-US" dirty="0" err="1">
                <a:solidFill>
                  <a:schemeClr val="bg2">
                    <a:lumMod val="50000"/>
                  </a:schemeClr>
                </a:solidFill>
                <a:latin typeface="Bahnschrift Light" panose="020B0502040204020203" pitchFamily="34" charset="0"/>
              </a:rPr>
              <a:t>Eišiškių</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gimnazija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solidFill>
                <a:schemeClr val="tx2">
                  <a:lumMod val="1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1" name="Rectangle: Rounded Corners 10">
            <a:extLst>
              <a:ext uri="{FF2B5EF4-FFF2-40B4-BE49-F238E27FC236}">
                <a16:creationId xmlns:a16="http://schemas.microsoft.com/office/drawing/2014/main" id="{81DE7062-61FD-476E-92B5-B845747A99CB}"/>
              </a:ext>
            </a:extLst>
          </p:cNvPr>
          <p:cNvSpPr/>
          <p:nvPr/>
        </p:nvSpPr>
        <p:spPr>
          <a:xfrm>
            <a:off x="3227429" y="2458388"/>
            <a:ext cx="2388444" cy="7937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lt-LT" dirty="0">
                <a:solidFill>
                  <a:schemeClr val="bg2">
                    <a:lumMod val="50000"/>
                  </a:schemeClr>
                </a:solidFill>
                <a:latin typeface="Bahnschrift Light" panose="020B0502040204020203" pitchFamily="34" charset="0"/>
              </a:rPr>
              <a:t>Šalčininkų J. Sniadeckio gimnazijos Čiužiakampio skyrius</a:t>
            </a:r>
            <a:endParaRPr lang="en-US" dirty="0">
              <a:solidFill>
                <a:schemeClr val="bg2">
                  <a:lumMod val="50000"/>
                </a:schemeClr>
              </a:solidFill>
              <a:latin typeface="Bahnschrift Light" panose="020B0502040204020203" pitchFamily="34" charset="0"/>
            </a:endParaRPr>
          </a:p>
        </p:txBody>
      </p:sp>
      <p:sp>
        <p:nvSpPr>
          <p:cNvPr id="12" name="Rectangle: Rounded Corners 11">
            <a:extLst>
              <a:ext uri="{FF2B5EF4-FFF2-40B4-BE49-F238E27FC236}">
                <a16:creationId xmlns:a16="http://schemas.microsoft.com/office/drawing/2014/main" id="{B72CE087-A876-4F21-99E8-8D1278814EBD}"/>
              </a:ext>
            </a:extLst>
          </p:cNvPr>
          <p:cNvSpPr/>
          <p:nvPr/>
        </p:nvSpPr>
        <p:spPr>
          <a:xfrm>
            <a:off x="5883278" y="2571750"/>
            <a:ext cx="2282999"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nSpc>
                <a:spcPct val="107000"/>
              </a:lnSpc>
            </a:pPr>
            <a:r>
              <a:rPr lang="en-US" dirty="0" err="1">
                <a:solidFill>
                  <a:schemeClr val="bg2">
                    <a:lumMod val="50000"/>
                  </a:schemeClr>
                </a:solidFill>
                <a:latin typeface="Bahnschrift Light" panose="020B0502040204020203" pitchFamily="34" charset="0"/>
              </a:rPr>
              <a:t>Zavišonių</a:t>
            </a:r>
            <a:r>
              <a:rPr lang="en-US" dirty="0">
                <a:solidFill>
                  <a:schemeClr val="bg2">
                    <a:lumMod val="50000"/>
                  </a:schemeClr>
                </a:solidFill>
                <a:latin typeface="Bahnschrift Light" panose="020B0502040204020203" pitchFamily="34" charset="0"/>
              </a:rPr>
              <a:t> l/d „</a:t>
            </a:r>
            <a:r>
              <a:rPr lang="en-US" dirty="0" err="1">
                <a:solidFill>
                  <a:schemeClr val="bg2">
                    <a:lumMod val="50000"/>
                  </a:schemeClr>
                </a:solidFill>
                <a:latin typeface="Bahnschrift Light" panose="020B0502040204020203" pitchFamily="34" charset="0"/>
              </a:rPr>
              <a:t>Varpelis</a:t>
            </a:r>
            <a:r>
              <a:rPr lang="en-US" dirty="0">
                <a:solidFill>
                  <a:schemeClr val="bg2">
                    <a:lumMod val="50000"/>
                  </a:schemeClr>
                </a:solidFill>
                <a:latin typeface="Bahnschrift Light" panose="020B0502040204020203" pitchFamily="34" charset="0"/>
              </a:rPr>
              <a:t>“</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3" name="Rectangle: Rounded Corners 12">
            <a:extLst>
              <a:ext uri="{FF2B5EF4-FFF2-40B4-BE49-F238E27FC236}">
                <a16:creationId xmlns:a16="http://schemas.microsoft.com/office/drawing/2014/main" id="{775B7662-F352-4A31-B120-217734C83585}"/>
              </a:ext>
            </a:extLst>
          </p:cNvPr>
          <p:cNvSpPr/>
          <p:nvPr/>
        </p:nvSpPr>
        <p:spPr>
          <a:xfrm>
            <a:off x="603251" y="3416300"/>
            <a:ext cx="2212972"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endParaRPr lang="lt-LT" b="1" dirty="0">
              <a:solidFill>
                <a:schemeClr val="bg2">
                  <a:lumMod val="50000"/>
                </a:schemeClr>
              </a:solidFill>
              <a:latin typeface="Bahnschrift Light" panose="020B0502040204020203" pitchFamily="34" charset="0"/>
            </a:endParaRPr>
          </a:p>
          <a:p>
            <a:pPr algn="ctr"/>
            <a:r>
              <a:rPr lang="en-US" dirty="0" err="1">
                <a:solidFill>
                  <a:schemeClr val="bg2">
                    <a:lumMod val="50000"/>
                  </a:schemeClr>
                </a:solidFill>
                <a:latin typeface="Bahnschrift Light" panose="020B0502040204020203" pitchFamily="34" charset="0"/>
              </a:rPr>
              <a:t>Eišiškių</a:t>
            </a:r>
            <a:r>
              <a:rPr lang="en-US" dirty="0">
                <a:solidFill>
                  <a:schemeClr val="bg2">
                    <a:lumMod val="50000"/>
                  </a:schemeClr>
                </a:solidFill>
                <a:latin typeface="Bahnschrift Light" panose="020B0502040204020203" pitchFamily="34" charset="0"/>
              </a:rPr>
              <a:t> St. </a:t>
            </a:r>
            <a:r>
              <a:rPr lang="en-US" dirty="0" err="1">
                <a:solidFill>
                  <a:schemeClr val="bg2">
                    <a:lumMod val="50000"/>
                  </a:schemeClr>
                </a:solidFill>
                <a:latin typeface="Bahnschrift Light" panose="020B0502040204020203" pitchFamily="34" charset="0"/>
              </a:rPr>
              <a:t>Rapolionio</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gimnazija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solidFill>
                <a:schemeClr val="tx2">
                  <a:lumMod val="1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4" name="Rectangle: Rounded Corners 13">
            <a:extLst>
              <a:ext uri="{FF2B5EF4-FFF2-40B4-BE49-F238E27FC236}">
                <a16:creationId xmlns:a16="http://schemas.microsoft.com/office/drawing/2014/main" id="{B270FBB8-2E4F-4FCF-B679-464994B52C59}"/>
              </a:ext>
            </a:extLst>
          </p:cNvPr>
          <p:cNvSpPr/>
          <p:nvPr/>
        </p:nvSpPr>
        <p:spPr>
          <a:xfrm>
            <a:off x="603250" y="4144483"/>
            <a:ext cx="2212971"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Šalčininkų</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Santarvės</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gimnazija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5" name="Rectangle: Rounded Corners 14">
            <a:extLst>
              <a:ext uri="{FF2B5EF4-FFF2-40B4-BE49-F238E27FC236}">
                <a16:creationId xmlns:a16="http://schemas.microsoft.com/office/drawing/2014/main" id="{689F9499-B3DB-4AEB-AE39-1201DD9EF447}"/>
              </a:ext>
            </a:extLst>
          </p:cNvPr>
          <p:cNvSpPr/>
          <p:nvPr/>
        </p:nvSpPr>
        <p:spPr>
          <a:xfrm>
            <a:off x="3251875" y="3416300"/>
            <a:ext cx="2363998"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b="1"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Jašiūnų</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Aušros</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6" name="Rectangle: Rounded Corners 15">
            <a:extLst>
              <a:ext uri="{FF2B5EF4-FFF2-40B4-BE49-F238E27FC236}">
                <a16:creationId xmlns:a16="http://schemas.microsoft.com/office/drawing/2014/main" id="{A85FE6CA-E4B2-4F46-A55D-58F9F43FF68F}"/>
              </a:ext>
            </a:extLst>
          </p:cNvPr>
          <p:cNvSpPr/>
          <p:nvPr/>
        </p:nvSpPr>
        <p:spPr>
          <a:xfrm>
            <a:off x="3251874" y="4207788"/>
            <a:ext cx="2363997"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Butrimonių</a:t>
            </a:r>
            <a:r>
              <a:rPr lang="en-US" dirty="0">
                <a:solidFill>
                  <a:schemeClr val="bg2">
                    <a:lumMod val="50000"/>
                  </a:schemeClr>
                </a:solidFill>
                <a:latin typeface="Bahnschrift Light" panose="020B0502040204020203" pitchFamily="34" charset="0"/>
              </a:rPr>
              <a:t> A. </a:t>
            </a:r>
            <a:r>
              <a:rPr lang="en-US" dirty="0" err="1">
                <a:solidFill>
                  <a:schemeClr val="bg2">
                    <a:lumMod val="50000"/>
                  </a:schemeClr>
                </a:solidFill>
                <a:latin typeface="Bahnschrift Light" panose="020B0502040204020203" pitchFamily="34" charset="0"/>
              </a:rPr>
              <a:t>Krepštul</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7" name="Rectangle: Rounded Corners 16">
            <a:extLst>
              <a:ext uri="{FF2B5EF4-FFF2-40B4-BE49-F238E27FC236}">
                <a16:creationId xmlns:a16="http://schemas.microsoft.com/office/drawing/2014/main" id="{1391F8EC-728E-4F0C-A6EA-93A57D810F03}"/>
              </a:ext>
            </a:extLst>
          </p:cNvPr>
          <p:cNvSpPr/>
          <p:nvPr/>
        </p:nvSpPr>
        <p:spPr>
          <a:xfrm>
            <a:off x="603251" y="1068908"/>
            <a:ext cx="2212973"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err="1">
                <a:solidFill>
                  <a:schemeClr val="bg2">
                    <a:lumMod val="50000"/>
                  </a:schemeClr>
                </a:solidFill>
                <a:latin typeface="Bahnschrift Light" panose="020B0502040204020203" pitchFamily="34" charset="0"/>
              </a:rPr>
              <a:t>Jašiūnų</a:t>
            </a:r>
            <a:r>
              <a:rPr lang="en-US" dirty="0">
                <a:solidFill>
                  <a:schemeClr val="bg2">
                    <a:lumMod val="50000"/>
                  </a:schemeClr>
                </a:solidFill>
                <a:latin typeface="Bahnschrift Light" panose="020B0502040204020203" pitchFamily="34" charset="0"/>
              </a:rPr>
              <a:t> M. </a:t>
            </a:r>
            <a:r>
              <a:rPr lang="en-US" dirty="0" err="1">
                <a:solidFill>
                  <a:schemeClr val="bg2">
                    <a:lumMod val="50000"/>
                  </a:schemeClr>
                </a:solidFill>
                <a:latin typeface="Bahnschrift Light" panose="020B0502040204020203" pitchFamily="34" charset="0"/>
              </a:rPr>
              <a:t>Balinskio</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18" name="Rectangle: Rounded Corners 17">
            <a:extLst>
              <a:ext uri="{FF2B5EF4-FFF2-40B4-BE49-F238E27FC236}">
                <a16:creationId xmlns:a16="http://schemas.microsoft.com/office/drawing/2014/main" id="{3BFCE9C8-83ED-4731-BBDE-9ECEC6947300}"/>
              </a:ext>
            </a:extLst>
          </p:cNvPr>
          <p:cNvSpPr/>
          <p:nvPr/>
        </p:nvSpPr>
        <p:spPr>
          <a:xfrm>
            <a:off x="5883278" y="1013288"/>
            <a:ext cx="2273148"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gn="ctr">
              <a:lnSpc>
                <a:spcPct val="107000"/>
              </a:lnSpc>
            </a:pPr>
            <a:r>
              <a:rPr lang="en-US" dirty="0">
                <a:solidFill>
                  <a:schemeClr val="bg2">
                    <a:lumMod val="50000"/>
                  </a:schemeClr>
                </a:solidFill>
                <a:latin typeface="Bahnschrift Light" panose="020B0502040204020203" pitchFamily="34" charset="0"/>
              </a:rPr>
              <a:t>P.K. </a:t>
            </a:r>
            <a:r>
              <a:rPr lang="en-US" dirty="0" err="1">
                <a:solidFill>
                  <a:schemeClr val="bg2">
                    <a:lumMod val="50000"/>
                  </a:schemeClr>
                </a:solidFill>
                <a:latin typeface="Bahnschrift Light" panose="020B0502040204020203" pitchFamily="34" charset="0"/>
              </a:rPr>
              <a:t>Bžostovskio</a:t>
            </a:r>
            <a:r>
              <a:rPr lang="en-US" dirty="0">
                <a:solidFill>
                  <a:schemeClr val="bg2">
                    <a:lumMod val="50000"/>
                  </a:schemeClr>
                </a:solidFill>
                <a:latin typeface="Bahnschrift Light" panose="020B0502040204020203" pitchFamily="34" charset="0"/>
              </a:rPr>
              <a:t> g</a:t>
            </a:r>
            <a:r>
              <a:rPr lang="lt-LT" dirty="0">
                <a:solidFill>
                  <a:schemeClr val="bg2">
                    <a:lumMod val="50000"/>
                  </a:schemeClr>
                </a:solidFill>
                <a:latin typeface="Bahnschrift Light" panose="020B0502040204020203" pitchFamily="34" charset="0"/>
              </a:rPr>
              <a:t>imnazija</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
        <p:nvSpPr>
          <p:cNvPr id="22" name="Rectangle: Rounded Corners 6">
            <a:extLst>
              <a:ext uri="{FF2B5EF4-FFF2-40B4-BE49-F238E27FC236}">
                <a16:creationId xmlns:a16="http://schemas.microsoft.com/office/drawing/2014/main" id="{49790581-7AE0-BEC4-A63A-1A41BC5373A5}"/>
              </a:ext>
            </a:extLst>
          </p:cNvPr>
          <p:cNvSpPr/>
          <p:nvPr/>
        </p:nvSpPr>
        <p:spPr>
          <a:xfrm>
            <a:off x="5899329" y="4183638"/>
            <a:ext cx="2266948" cy="55245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lt-LT" dirty="0">
              <a:solidFill>
                <a:schemeClr val="tx2">
                  <a:lumMod val="10000"/>
                </a:schemeClr>
              </a:solidFill>
            </a:endParaRPr>
          </a:p>
          <a:p>
            <a:pPr>
              <a:lnSpc>
                <a:spcPct val="107000"/>
              </a:lnSpc>
            </a:pPr>
            <a:r>
              <a:rPr lang="en-US" dirty="0" err="1">
                <a:solidFill>
                  <a:schemeClr val="bg2">
                    <a:lumMod val="50000"/>
                  </a:schemeClr>
                </a:solidFill>
                <a:latin typeface="Bahnschrift Light" panose="020B0502040204020203" pitchFamily="34" charset="0"/>
              </a:rPr>
              <a:t>Šalčininkų</a:t>
            </a:r>
            <a:r>
              <a:rPr lang="en-US" dirty="0">
                <a:solidFill>
                  <a:schemeClr val="bg2">
                    <a:lumMod val="50000"/>
                  </a:schemeClr>
                </a:solidFill>
                <a:latin typeface="Bahnschrift Light" panose="020B0502040204020203" pitchFamily="34" charset="0"/>
              </a:rPr>
              <a:t> l/d „</a:t>
            </a:r>
            <a:r>
              <a:rPr lang="lt-LT" dirty="0">
                <a:solidFill>
                  <a:schemeClr val="bg2">
                    <a:lumMod val="50000"/>
                  </a:schemeClr>
                </a:solidFill>
                <a:latin typeface="Bahnschrift Light" panose="020B0502040204020203" pitchFamily="34" charset="0"/>
              </a:rPr>
              <a:t>Vyturėlis</a:t>
            </a:r>
            <a:r>
              <a:rPr lang="en-US" dirty="0">
                <a:solidFill>
                  <a:schemeClr val="bg2">
                    <a:lumMod val="50000"/>
                  </a:schemeClr>
                </a:solidFill>
                <a:latin typeface="Bahnschrift Light" panose="020B0502040204020203" pitchFamily="34" charset="0"/>
              </a:rPr>
              <a:t>“</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a:p>
            <a:pPr algn="ctr"/>
            <a:endParaRPr lang="en-US" dirty="0"/>
          </a:p>
        </p:txBody>
      </p:sp>
    </p:spTree>
    <p:extLst>
      <p:ext uri="{BB962C8B-B14F-4D97-AF65-F5344CB8AC3E}">
        <p14:creationId xmlns:p14="http://schemas.microsoft.com/office/powerpoint/2010/main" val="890721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744990" y="2814511"/>
            <a:ext cx="7346521"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7200" dirty="0">
              <a:solidFill>
                <a:schemeClr val="bg1"/>
              </a:solidFill>
            </a:endParaRPr>
          </a:p>
          <a:p>
            <a:pPr marL="0" lvl="0" indent="0" rtl="0">
              <a:spcBef>
                <a:spcPts val="0"/>
              </a:spcBef>
              <a:spcAft>
                <a:spcPts val="0"/>
              </a:spcAft>
              <a:buNone/>
            </a:pPr>
            <a:r>
              <a:rPr lang="lt-LT" sz="3600" dirty="0">
                <a:solidFill>
                  <a:schemeClr val="bg1"/>
                </a:solidFill>
              </a:rPr>
              <a:t>SVEIKATOS KABINETO REMONTAS </a:t>
            </a:r>
            <a:r>
              <a:rPr lang="en-US" sz="3600" dirty="0">
                <a:solidFill>
                  <a:schemeClr val="bg1"/>
                </a:solidFill>
              </a:rPr>
              <a:t>IR</a:t>
            </a:r>
            <a:r>
              <a:rPr lang="lt-LT" sz="3600" dirty="0">
                <a:solidFill>
                  <a:schemeClr val="bg1"/>
                </a:solidFill>
              </a:rPr>
              <a:t> BALDAI</a:t>
            </a:r>
            <a:endParaRPr sz="36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4FEF41F-3961-469E-A0ED-019F482867E6}"/>
              </a:ext>
            </a:extLst>
          </p:cNvPr>
          <p:cNvPicPr>
            <a:picLocks noChangeAspect="1"/>
          </p:cNvPicPr>
          <p:nvPr/>
        </p:nvPicPr>
        <p:blipFill>
          <a:blip r:embed="rId3"/>
          <a:stretch>
            <a:fillRect/>
          </a:stretch>
        </p:blipFill>
        <p:spPr>
          <a:xfrm>
            <a:off x="2888702" y="-34178"/>
            <a:ext cx="1516123" cy="2695331"/>
          </a:xfrm>
          <a:prstGeom prst="rect">
            <a:avLst/>
          </a:prstGeom>
        </p:spPr>
      </p:pic>
      <p:pic>
        <p:nvPicPr>
          <p:cNvPr id="6" name="Picture 5">
            <a:extLst>
              <a:ext uri="{FF2B5EF4-FFF2-40B4-BE49-F238E27FC236}">
                <a16:creationId xmlns:a16="http://schemas.microsoft.com/office/drawing/2014/main" id="{FC853113-6EAE-49BB-8376-623A00FDF009}"/>
              </a:ext>
            </a:extLst>
          </p:cNvPr>
          <p:cNvPicPr>
            <a:picLocks noChangeAspect="1"/>
          </p:cNvPicPr>
          <p:nvPr/>
        </p:nvPicPr>
        <p:blipFill>
          <a:blip r:embed="rId4"/>
          <a:stretch>
            <a:fillRect/>
          </a:stretch>
        </p:blipFill>
        <p:spPr>
          <a:xfrm>
            <a:off x="0" y="0"/>
            <a:ext cx="1111474" cy="2299601"/>
          </a:xfrm>
          <a:prstGeom prst="rect">
            <a:avLst/>
          </a:prstGeom>
        </p:spPr>
      </p:pic>
      <p:pic>
        <p:nvPicPr>
          <p:cNvPr id="12" name="Picture 11">
            <a:extLst>
              <a:ext uri="{FF2B5EF4-FFF2-40B4-BE49-F238E27FC236}">
                <a16:creationId xmlns:a16="http://schemas.microsoft.com/office/drawing/2014/main" id="{1F567241-B7E5-44D2-BB6A-B4DEE3364DFD}"/>
              </a:ext>
            </a:extLst>
          </p:cNvPr>
          <p:cNvPicPr>
            <a:picLocks noChangeAspect="1"/>
          </p:cNvPicPr>
          <p:nvPr/>
        </p:nvPicPr>
        <p:blipFill>
          <a:blip r:embed="rId5"/>
          <a:stretch>
            <a:fillRect/>
          </a:stretch>
        </p:blipFill>
        <p:spPr>
          <a:xfrm>
            <a:off x="-69018" y="2299600"/>
            <a:ext cx="1605426" cy="2843899"/>
          </a:xfrm>
          <a:prstGeom prst="rect">
            <a:avLst/>
          </a:prstGeom>
        </p:spPr>
      </p:pic>
      <p:pic>
        <p:nvPicPr>
          <p:cNvPr id="16" name="Picture 15">
            <a:extLst>
              <a:ext uri="{FF2B5EF4-FFF2-40B4-BE49-F238E27FC236}">
                <a16:creationId xmlns:a16="http://schemas.microsoft.com/office/drawing/2014/main" id="{9481ACC6-BB53-4117-8F51-FC3EC87C5310}"/>
              </a:ext>
            </a:extLst>
          </p:cNvPr>
          <p:cNvPicPr>
            <a:picLocks noChangeAspect="1"/>
          </p:cNvPicPr>
          <p:nvPr/>
        </p:nvPicPr>
        <p:blipFill rotWithShape="1">
          <a:blip r:embed="rId6"/>
          <a:srcRect l="466" t="8126" r="-466" b="7304"/>
          <a:stretch/>
        </p:blipFill>
        <p:spPr>
          <a:xfrm>
            <a:off x="4289844" y="3252585"/>
            <a:ext cx="1038136" cy="1881331"/>
          </a:xfrm>
          <a:prstGeom prst="rect">
            <a:avLst/>
          </a:prstGeom>
        </p:spPr>
      </p:pic>
      <p:pic>
        <p:nvPicPr>
          <p:cNvPr id="20" name="Picture 19">
            <a:extLst>
              <a:ext uri="{FF2B5EF4-FFF2-40B4-BE49-F238E27FC236}">
                <a16:creationId xmlns:a16="http://schemas.microsoft.com/office/drawing/2014/main" id="{A1A3A666-231D-4E6F-A6BE-1589A53DC365}"/>
              </a:ext>
            </a:extLst>
          </p:cNvPr>
          <p:cNvPicPr>
            <a:picLocks noChangeAspect="1"/>
          </p:cNvPicPr>
          <p:nvPr/>
        </p:nvPicPr>
        <p:blipFill>
          <a:blip r:embed="rId7"/>
          <a:stretch>
            <a:fillRect/>
          </a:stretch>
        </p:blipFill>
        <p:spPr>
          <a:xfrm>
            <a:off x="1119914" y="2459952"/>
            <a:ext cx="1508427" cy="2681647"/>
          </a:xfrm>
          <a:prstGeom prst="rect">
            <a:avLst/>
          </a:prstGeom>
        </p:spPr>
      </p:pic>
      <p:pic>
        <p:nvPicPr>
          <p:cNvPr id="11" name="Picture 10">
            <a:extLst>
              <a:ext uri="{FF2B5EF4-FFF2-40B4-BE49-F238E27FC236}">
                <a16:creationId xmlns:a16="http://schemas.microsoft.com/office/drawing/2014/main" id="{DED4D1CA-2692-4081-9590-982F803639EA}"/>
              </a:ext>
            </a:extLst>
          </p:cNvPr>
          <p:cNvPicPr>
            <a:picLocks noChangeAspect="1"/>
          </p:cNvPicPr>
          <p:nvPr/>
        </p:nvPicPr>
        <p:blipFill>
          <a:blip r:embed="rId8"/>
          <a:stretch>
            <a:fillRect/>
          </a:stretch>
        </p:blipFill>
        <p:spPr>
          <a:xfrm>
            <a:off x="2378801" y="2543199"/>
            <a:ext cx="1947280" cy="2592773"/>
          </a:xfrm>
          <a:prstGeom prst="rect">
            <a:avLst/>
          </a:prstGeom>
        </p:spPr>
      </p:pic>
      <p:pic>
        <p:nvPicPr>
          <p:cNvPr id="15" name="Picture 14">
            <a:extLst>
              <a:ext uri="{FF2B5EF4-FFF2-40B4-BE49-F238E27FC236}">
                <a16:creationId xmlns:a16="http://schemas.microsoft.com/office/drawing/2014/main" id="{BEA96365-16F3-4D7D-A2CF-BF805211F65C}"/>
              </a:ext>
            </a:extLst>
          </p:cNvPr>
          <p:cNvPicPr>
            <a:picLocks noChangeAspect="1"/>
          </p:cNvPicPr>
          <p:nvPr/>
        </p:nvPicPr>
        <p:blipFill>
          <a:blip r:embed="rId9"/>
          <a:stretch>
            <a:fillRect/>
          </a:stretch>
        </p:blipFill>
        <p:spPr>
          <a:xfrm>
            <a:off x="4381761" y="-12812"/>
            <a:ext cx="1781497" cy="2371473"/>
          </a:xfrm>
          <a:prstGeom prst="rect">
            <a:avLst/>
          </a:prstGeom>
        </p:spPr>
      </p:pic>
      <p:pic>
        <p:nvPicPr>
          <p:cNvPr id="19" name="Picture 18">
            <a:extLst>
              <a:ext uri="{FF2B5EF4-FFF2-40B4-BE49-F238E27FC236}">
                <a16:creationId xmlns:a16="http://schemas.microsoft.com/office/drawing/2014/main" id="{6DC34CB1-CD1D-49A2-A008-7A84F9B979CB}"/>
              </a:ext>
            </a:extLst>
          </p:cNvPr>
          <p:cNvPicPr>
            <a:picLocks noChangeAspect="1"/>
          </p:cNvPicPr>
          <p:nvPr/>
        </p:nvPicPr>
        <p:blipFill rotWithShape="1">
          <a:blip r:embed="rId10"/>
          <a:srcRect l="4867" t="5801" r="-4867" b="16254"/>
          <a:stretch/>
        </p:blipFill>
        <p:spPr>
          <a:xfrm>
            <a:off x="6711240" y="3314737"/>
            <a:ext cx="1312846" cy="1819179"/>
          </a:xfrm>
          <a:prstGeom prst="rect">
            <a:avLst/>
          </a:prstGeom>
        </p:spPr>
      </p:pic>
      <p:pic>
        <p:nvPicPr>
          <p:cNvPr id="24" name="Picture 23">
            <a:extLst>
              <a:ext uri="{FF2B5EF4-FFF2-40B4-BE49-F238E27FC236}">
                <a16:creationId xmlns:a16="http://schemas.microsoft.com/office/drawing/2014/main" id="{1543D54B-6936-4715-A495-63A7051C647B}"/>
              </a:ext>
            </a:extLst>
          </p:cNvPr>
          <p:cNvPicPr>
            <a:picLocks noChangeAspect="1"/>
          </p:cNvPicPr>
          <p:nvPr/>
        </p:nvPicPr>
        <p:blipFill>
          <a:blip r:embed="rId11"/>
          <a:stretch>
            <a:fillRect/>
          </a:stretch>
        </p:blipFill>
        <p:spPr>
          <a:xfrm>
            <a:off x="5306209" y="3249921"/>
            <a:ext cx="1412997" cy="1883995"/>
          </a:xfrm>
          <a:prstGeom prst="rect">
            <a:avLst/>
          </a:prstGeom>
        </p:spPr>
      </p:pic>
      <p:pic>
        <p:nvPicPr>
          <p:cNvPr id="26" name="Picture 25">
            <a:extLst>
              <a:ext uri="{FF2B5EF4-FFF2-40B4-BE49-F238E27FC236}">
                <a16:creationId xmlns:a16="http://schemas.microsoft.com/office/drawing/2014/main" id="{C0B11687-806A-4978-8776-6ABDD63CF852}"/>
              </a:ext>
            </a:extLst>
          </p:cNvPr>
          <p:cNvPicPr>
            <a:picLocks noChangeAspect="1"/>
          </p:cNvPicPr>
          <p:nvPr/>
        </p:nvPicPr>
        <p:blipFill rotWithShape="1">
          <a:blip r:embed="rId12"/>
          <a:srcRect l="7303"/>
          <a:stretch/>
        </p:blipFill>
        <p:spPr>
          <a:xfrm rot="5400000">
            <a:off x="6908667" y="200655"/>
            <a:ext cx="2460096" cy="1990429"/>
          </a:xfrm>
          <a:prstGeom prst="rect">
            <a:avLst/>
          </a:prstGeom>
        </p:spPr>
      </p:pic>
      <p:pic>
        <p:nvPicPr>
          <p:cNvPr id="28" name="Picture 27">
            <a:extLst>
              <a:ext uri="{FF2B5EF4-FFF2-40B4-BE49-F238E27FC236}">
                <a16:creationId xmlns:a16="http://schemas.microsoft.com/office/drawing/2014/main" id="{CE32A915-C764-4119-81C2-FDB03203932D}"/>
              </a:ext>
            </a:extLst>
          </p:cNvPr>
          <p:cNvPicPr>
            <a:picLocks noChangeAspect="1"/>
          </p:cNvPicPr>
          <p:nvPr/>
        </p:nvPicPr>
        <p:blipFill>
          <a:blip r:embed="rId13"/>
          <a:stretch>
            <a:fillRect/>
          </a:stretch>
        </p:blipFill>
        <p:spPr>
          <a:xfrm>
            <a:off x="7907896" y="2953831"/>
            <a:ext cx="1236104" cy="2189670"/>
          </a:xfrm>
          <a:prstGeom prst="rect">
            <a:avLst/>
          </a:prstGeom>
        </p:spPr>
      </p:pic>
      <p:pic>
        <p:nvPicPr>
          <p:cNvPr id="30" name="Picture 29">
            <a:extLst>
              <a:ext uri="{FF2B5EF4-FFF2-40B4-BE49-F238E27FC236}">
                <a16:creationId xmlns:a16="http://schemas.microsoft.com/office/drawing/2014/main" id="{930A3D73-CA6B-4433-A47A-D65F4671122C}"/>
              </a:ext>
            </a:extLst>
          </p:cNvPr>
          <p:cNvPicPr>
            <a:picLocks noChangeAspect="1"/>
          </p:cNvPicPr>
          <p:nvPr/>
        </p:nvPicPr>
        <p:blipFill>
          <a:blip r:embed="rId14"/>
          <a:stretch>
            <a:fillRect/>
          </a:stretch>
        </p:blipFill>
        <p:spPr>
          <a:xfrm>
            <a:off x="1119914" y="-28551"/>
            <a:ext cx="1913155" cy="2571750"/>
          </a:xfrm>
          <a:prstGeom prst="rect">
            <a:avLst/>
          </a:prstGeom>
        </p:spPr>
      </p:pic>
      <p:pic>
        <p:nvPicPr>
          <p:cNvPr id="10" name="Picture 9">
            <a:extLst>
              <a:ext uri="{FF2B5EF4-FFF2-40B4-BE49-F238E27FC236}">
                <a16:creationId xmlns:a16="http://schemas.microsoft.com/office/drawing/2014/main" id="{3FF428A6-BC72-4B3A-B84E-ED9F5E4A34BB}"/>
              </a:ext>
            </a:extLst>
          </p:cNvPr>
          <p:cNvPicPr>
            <a:picLocks noChangeAspect="1"/>
          </p:cNvPicPr>
          <p:nvPr/>
        </p:nvPicPr>
        <p:blipFill>
          <a:blip r:embed="rId15"/>
          <a:stretch>
            <a:fillRect/>
          </a:stretch>
        </p:blipFill>
        <p:spPr>
          <a:xfrm>
            <a:off x="4243531" y="2299600"/>
            <a:ext cx="2453903" cy="1385268"/>
          </a:xfrm>
          <a:prstGeom prst="rect">
            <a:avLst/>
          </a:prstGeom>
        </p:spPr>
      </p:pic>
      <p:pic>
        <p:nvPicPr>
          <p:cNvPr id="8" name="Picture 7">
            <a:extLst>
              <a:ext uri="{FF2B5EF4-FFF2-40B4-BE49-F238E27FC236}">
                <a16:creationId xmlns:a16="http://schemas.microsoft.com/office/drawing/2014/main" id="{0203FD79-5213-44E6-8ED6-EE0753A45026}"/>
              </a:ext>
            </a:extLst>
          </p:cNvPr>
          <p:cNvPicPr>
            <a:picLocks noChangeAspect="1"/>
          </p:cNvPicPr>
          <p:nvPr/>
        </p:nvPicPr>
        <p:blipFill>
          <a:blip r:embed="rId16"/>
          <a:stretch>
            <a:fillRect/>
          </a:stretch>
        </p:blipFill>
        <p:spPr>
          <a:xfrm>
            <a:off x="6013162" y="-12812"/>
            <a:ext cx="1146212" cy="2371473"/>
          </a:xfrm>
          <a:prstGeom prst="rect">
            <a:avLst/>
          </a:prstGeom>
        </p:spPr>
      </p:pic>
      <p:pic>
        <p:nvPicPr>
          <p:cNvPr id="3" name="Picture 2">
            <a:extLst>
              <a:ext uri="{FF2B5EF4-FFF2-40B4-BE49-F238E27FC236}">
                <a16:creationId xmlns:a16="http://schemas.microsoft.com/office/drawing/2014/main" id="{2F03850B-9C7F-44C4-9029-1A352FFCE9A3}"/>
              </a:ext>
            </a:extLst>
          </p:cNvPr>
          <p:cNvPicPr>
            <a:picLocks noChangeAspect="1"/>
          </p:cNvPicPr>
          <p:nvPr/>
        </p:nvPicPr>
        <p:blipFill>
          <a:blip r:embed="rId17"/>
          <a:stretch>
            <a:fillRect/>
          </a:stretch>
        </p:blipFill>
        <p:spPr>
          <a:xfrm>
            <a:off x="6614884" y="1978249"/>
            <a:ext cx="2530226" cy="1423252"/>
          </a:xfrm>
          <a:prstGeom prst="rect">
            <a:avLst/>
          </a:prstGeom>
        </p:spPr>
      </p:pic>
      <p:sp>
        <p:nvSpPr>
          <p:cNvPr id="2" name="Rectangle 1">
            <a:extLst>
              <a:ext uri="{FF2B5EF4-FFF2-40B4-BE49-F238E27FC236}">
                <a16:creationId xmlns:a16="http://schemas.microsoft.com/office/drawing/2014/main" id="{6E7C3279-61F4-4DD8-8FA0-13DF62755A4A}"/>
              </a:ext>
            </a:extLst>
          </p:cNvPr>
          <p:cNvSpPr/>
          <p:nvPr/>
        </p:nvSpPr>
        <p:spPr>
          <a:xfrm>
            <a:off x="2537886" y="1964564"/>
            <a:ext cx="4263810" cy="85775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lt-LT" sz="3200" dirty="0">
                <a:effectLst>
                  <a:outerShdw blurRad="38100" dist="38100" dir="2700000" algn="tl">
                    <a:srgbClr val="000000">
                      <a:alpha val="43137"/>
                    </a:srgbClr>
                  </a:outerShdw>
                </a:effectLst>
              </a:rPr>
              <a:t>Atnaujinta10 kabinetų</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7104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dirty="0"/>
              <a:t>SVEIKATOS KABINETO BALDAI</a:t>
            </a:r>
            <a:endParaRPr dirty="0"/>
          </a:p>
        </p:txBody>
      </p:sp>
      <p:sp>
        <p:nvSpPr>
          <p:cNvPr id="125" name="Google Shape;125;p17"/>
          <p:cNvSpPr txBox="1">
            <a:spLocks noGrp="1"/>
          </p:cNvSpPr>
          <p:nvPr>
            <p:ph type="body" idx="1"/>
          </p:nvPr>
        </p:nvSpPr>
        <p:spPr>
          <a:xfrm>
            <a:off x="893700" y="1232812"/>
            <a:ext cx="6462600" cy="3552300"/>
          </a:xfrm>
          <a:prstGeom prst="rect">
            <a:avLst/>
          </a:prstGeom>
        </p:spPr>
        <p:txBody>
          <a:bodyPr spcFirstLastPara="1" wrap="square" lIns="91425" tIns="91425" rIns="91425" bIns="91425" anchor="t" anchorCtr="0">
            <a:noAutofit/>
          </a:bodyPr>
          <a:lstStyle/>
          <a:p>
            <a:pPr marL="457200" lvl="0" indent="-342900" algn="l" rtl="0">
              <a:spcBef>
                <a:spcPts val="600"/>
              </a:spcBef>
              <a:spcAft>
                <a:spcPts val="0"/>
              </a:spcAft>
              <a:buSzPts val="1800"/>
              <a:buChar char="▷"/>
            </a:pPr>
            <a:r>
              <a:rPr lang="lt-LT" sz="1800" dirty="0"/>
              <a:t>Kušetė	</a:t>
            </a:r>
          </a:p>
          <a:p>
            <a:pPr marL="457200" lvl="0" indent="-342900" algn="l" rtl="0">
              <a:spcBef>
                <a:spcPts val="600"/>
              </a:spcBef>
              <a:spcAft>
                <a:spcPts val="0"/>
              </a:spcAft>
              <a:buSzPts val="1800"/>
              <a:buChar char="▷"/>
            </a:pPr>
            <a:r>
              <a:rPr lang="lt-LT" sz="1800" dirty="0"/>
              <a:t>Kėdė			</a:t>
            </a:r>
          </a:p>
          <a:p>
            <a:pPr marL="457200" lvl="0" indent="-342900" algn="l" rtl="0">
              <a:spcBef>
                <a:spcPts val="600"/>
              </a:spcBef>
              <a:spcAft>
                <a:spcPts val="0"/>
              </a:spcAft>
              <a:buSzPts val="1800"/>
              <a:buChar char="▷"/>
            </a:pPr>
            <a:r>
              <a:rPr lang="lt-LT" sz="1800" dirty="0"/>
              <a:t>Spinta su vitrina</a:t>
            </a:r>
          </a:p>
          <a:p>
            <a:pPr marL="457200" lvl="0" indent="-342900" algn="l" rtl="0">
              <a:spcBef>
                <a:spcPts val="600"/>
              </a:spcBef>
              <a:spcAft>
                <a:spcPts val="0"/>
              </a:spcAft>
              <a:buSzPts val="1800"/>
              <a:buChar char="▷"/>
            </a:pPr>
            <a:r>
              <a:rPr lang="lt-LT" sz="1800" dirty="0"/>
              <a:t>Drabužių spinta	</a:t>
            </a:r>
          </a:p>
          <a:p>
            <a:pPr marL="457200" lvl="0" indent="-342900" algn="l" rtl="0">
              <a:spcBef>
                <a:spcPts val="600"/>
              </a:spcBef>
              <a:spcAft>
                <a:spcPts val="0"/>
              </a:spcAft>
              <a:buSzPts val="1800"/>
              <a:buChar char="▷"/>
            </a:pPr>
            <a:r>
              <a:rPr lang="lt-LT" sz="1800" dirty="0"/>
              <a:t>Rakinama dokumentų spinta</a:t>
            </a:r>
          </a:p>
          <a:p>
            <a:pPr marL="457200" lvl="0" indent="-342900" algn="l" rtl="0">
              <a:spcBef>
                <a:spcPts val="600"/>
              </a:spcBef>
              <a:spcAft>
                <a:spcPts val="0"/>
              </a:spcAft>
              <a:buSzPts val="1800"/>
              <a:buChar char="▷"/>
            </a:pPr>
            <a:r>
              <a:rPr lang="lt-LT" sz="1800" dirty="0"/>
              <a:t>Komoda	</a:t>
            </a:r>
          </a:p>
          <a:p>
            <a:pPr marL="457200" lvl="0" indent="-342900" algn="l" rtl="0">
              <a:spcBef>
                <a:spcPts val="600"/>
              </a:spcBef>
              <a:spcAft>
                <a:spcPts val="0"/>
              </a:spcAft>
              <a:buSzPts val="1800"/>
              <a:buChar char="▷"/>
            </a:pPr>
            <a:r>
              <a:rPr lang="lt-LT" sz="1800" dirty="0"/>
              <a:t>Spinta stumdomomis durimis	</a:t>
            </a:r>
          </a:p>
          <a:p>
            <a:pPr marL="457200" lvl="0" indent="-342900" algn="l" rtl="0">
              <a:spcBef>
                <a:spcPts val="600"/>
              </a:spcBef>
              <a:spcAft>
                <a:spcPts val="0"/>
              </a:spcAft>
              <a:buSzPts val="1800"/>
              <a:buChar char="▷"/>
            </a:pPr>
            <a:r>
              <a:rPr lang="lt-LT" sz="1800" dirty="0"/>
              <a:t>Stalas su stalčiais</a:t>
            </a:r>
          </a:p>
          <a:p>
            <a:pPr marL="0" lvl="0" indent="0" algn="l" rtl="0">
              <a:spcBef>
                <a:spcPts val="600"/>
              </a:spcBef>
              <a:spcAft>
                <a:spcPts val="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677029" y="0"/>
            <a:ext cx="7975171" cy="857400"/>
          </a:xfrm>
          <a:prstGeom prst="rect">
            <a:avLst/>
          </a:prstGeom>
        </p:spPr>
        <p:txBody>
          <a:bodyPr spcFirstLastPara="1" wrap="square" lIns="91425" tIns="91425" rIns="91425" bIns="91425" anchor="b" anchorCtr="0">
            <a:noAutofit/>
          </a:bodyPr>
          <a:lstStyle/>
          <a:p>
            <a:pPr algn="ctr"/>
            <a:r>
              <a:rPr lang="en-US" dirty="0" err="1">
                <a:solidFill>
                  <a:schemeClr val="bg2">
                    <a:lumMod val="50000"/>
                  </a:schemeClr>
                </a:solidFill>
                <a:latin typeface="Bahnschrift Light" panose="020B0502040204020203" pitchFamily="34" charset="0"/>
              </a:rPr>
              <a:t>Baltosios</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Vokės</a:t>
            </a:r>
            <a:r>
              <a:rPr lang="en-US" dirty="0">
                <a:solidFill>
                  <a:schemeClr val="bg2">
                    <a:lumMod val="50000"/>
                  </a:schemeClr>
                </a:solidFill>
                <a:latin typeface="Bahnschrift Light" panose="020B0502040204020203" pitchFamily="34" charset="0"/>
              </a:rPr>
              <a:t> </a:t>
            </a:r>
            <a:r>
              <a:rPr lang="lt-LT" dirty="0">
                <a:solidFill>
                  <a:schemeClr val="bg2">
                    <a:lumMod val="50000"/>
                  </a:schemeClr>
                </a:solidFill>
                <a:latin typeface="Bahnschrift Light" panose="020B0502040204020203" pitchFamily="34" charset="0"/>
              </a:rPr>
              <a:t>lopšelis/darželis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65AB8A77-D0BA-4199-9DD0-F56ADE966082}"/>
              </a:ext>
            </a:extLst>
          </p:cNvPr>
          <p:cNvPicPr>
            <a:picLocks noChangeAspect="1"/>
          </p:cNvPicPr>
          <p:nvPr/>
        </p:nvPicPr>
        <p:blipFill rotWithShape="1">
          <a:blip r:embed="rId3"/>
          <a:srcRect l="8359"/>
          <a:stretch/>
        </p:blipFill>
        <p:spPr>
          <a:xfrm>
            <a:off x="-6274" y="977611"/>
            <a:ext cx="1774188" cy="4005578"/>
          </a:xfrm>
          <a:prstGeom prst="rect">
            <a:avLst/>
          </a:prstGeom>
        </p:spPr>
      </p:pic>
      <p:pic>
        <p:nvPicPr>
          <p:cNvPr id="7" name="Picture 6">
            <a:extLst>
              <a:ext uri="{FF2B5EF4-FFF2-40B4-BE49-F238E27FC236}">
                <a16:creationId xmlns:a16="http://schemas.microsoft.com/office/drawing/2014/main" id="{67863B01-D764-49DB-91C6-8D4A583B54BC}"/>
              </a:ext>
            </a:extLst>
          </p:cNvPr>
          <p:cNvPicPr>
            <a:picLocks noChangeAspect="1"/>
          </p:cNvPicPr>
          <p:nvPr/>
        </p:nvPicPr>
        <p:blipFill rotWithShape="1">
          <a:blip r:embed="rId4"/>
          <a:srcRect l="8359"/>
          <a:stretch/>
        </p:blipFill>
        <p:spPr>
          <a:xfrm>
            <a:off x="1803853" y="977611"/>
            <a:ext cx="1774188" cy="4005579"/>
          </a:xfrm>
          <a:prstGeom prst="rect">
            <a:avLst/>
          </a:prstGeom>
        </p:spPr>
      </p:pic>
      <p:pic>
        <p:nvPicPr>
          <p:cNvPr id="11" name="Picture 10">
            <a:extLst>
              <a:ext uri="{FF2B5EF4-FFF2-40B4-BE49-F238E27FC236}">
                <a16:creationId xmlns:a16="http://schemas.microsoft.com/office/drawing/2014/main" id="{30621D91-5D77-42B6-A296-49287E835B63}"/>
              </a:ext>
            </a:extLst>
          </p:cNvPr>
          <p:cNvPicPr>
            <a:picLocks noChangeAspect="1"/>
          </p:cNvPicPr>
          <p:nvPr/>
        </p:nvPicPr>
        <p:blipFill rotWithShape="1">
          <a:blip r:embed="rId5"/>
          <a:srcRect r="11775"/>
          <a:stretch/>
        </p:blipFill>
        <p:spPr>
          <a:xfrm>
            <a:off x="3613980" y="977611"/>
            <a:ext cx="1708067" cy="4005579"/>
          </a:xfrm>
          <a:prstGeom prst="rect">
            <a:avLst/>
          </a:prstGeom>
        </p:spPr>
      </p:pic>
      <p:pic>
        <p:nvPicPr>
          <p:cNvPr id="13" name="Picture 12">
            <a:extLst>
              <a:ext uri="{FF2B5EF4-FFF2-40B4-BE49-F238E27FC236}">
                <a16:creationId xmlns:a16="http://schemas.microsoft.com/office/drawing/2014/main" id="{F187200C-6AFA-4A79-98E1-497F24ADDB20}"/>
              </a:ext>
            </a:extLst>
          </p:cNvPr>
          <p:cNvPicPr>
            <a:picLocks noChangeAspect="1"/>
          </p:cNvPicPr>
          <p:nvPr/>
        </p:nvPicPr>
        <p:blipFill>
          <a:blip r:embed="rId6"/>
          <a:stretch>
            <a:fillRect/>
          </a:stretch>
        </p:blipFill>
        <p:spPr>
          <a:xfrm>
            <a:off x="7207971" y="977613"/>
            <a:ext cx="1936029" cy="4005575"/>
          </a:xfrm>
          <a:prstGeom prst="rect">
            <a:avLst/>
          </a:prstGeom>
        </p:spPr>
      </p:pic>
      <p:pic>
        <p:nvPicPr>
          <p:cNvPr id="21" name="Picture 20">
            <a:extLst>
              <a:ext uri="{FF2B5EF4-FFF2-40B4-BE49-F238E27FC236}">
                <a16:creationId xmlns:a16="http://schemas.microsoft.com/office/drawing/2014/main" id="{4B974489-A831-467E-91AA-095F00C972A8}"/>
              </a:ext>
            </a:extLst>
          </p:cNvPr>
          <p:cNvPicPr>
            <a:picLocks noChangeAspect="1"/>
          </p:cNvPicPr>
          <p:nvPr/>
        </p:nvPicPr>
        <p:blipFill rotWithShape="1">
          <a:blip r:embed="rId7"/>
          <a:srcRect r="6503"/>
          <a:stretch/>
        </p:blipFill>
        <p:spPr>
          <a:xfrm>
            <a:off x="5357986" y="977611"/>
            <a:ext cx="1810126" cy="4005577"/>
          </a:xfrm>
          <a:prstGeom prst="rect">
            <a:avLst/>
          </a:prstGeom>
        </p:spPr>
      </p:pic>
    </p:spTree>
    <p:extLst>
      <p:ext uri="{BB962C8B-B14F-4D97-AF65-F5344CB8AC3E}">
        <p14:creationId xmlns:p14="http://schemas.microsoft.com/office/powerpoint/2010/main" val="122750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68786" y="-98583"/>
            <a:ext cx="7206427" cy="857400"/>
          </a:xfrm>
          <a:prstGeom prst="rect">
            <a:avLst/>
          </a:prstGeom>
        </p:spPr>
        <p:txBody>
          <a:bodyPr spcFirstLastPara="1" wrap="square" lIns="91425" tIns="91425" rIns="91425" bIns="91425" anchor="b" anchorCtr="0">
            <a:noAutofit/>
          </a:bodyPr>
          <a:lstStyle/>
          <a:p>
            <a:pPr algn="ctr"/>
            <a:r>
              <a:rPr lang="en-US" dirty="0" err="1">
                <a:solidFill>
                  <a:schemeClr val="bg2">
                    <a:lumMod val="50000"/>
                  </a:schemeClr>
                </a:solidFill>
                <a:latin typeface="Bahnschrift Light" panose="020B0502040204020203" pitchFamily="34" charset="0"/>
              </a:rPr>
              <a:t>Baltosios</a:t>
            </a:r>
            <a:r>
              <a:rPr lang="en-US" dirty="0">
                <a:solidFill>
                  <a:schemeClr val="bg2">
                    <a:lumMod val="50000"/>
                  </a:schemeClr>
                </a:solidFill>
                <a:latin typeface="Bahnschrift Light" panose="020B0502040204020203" pitchFamily="34" charset="0"/>
              </a:rPr>
              <a:t> </a:t>
            </a:r>
            <a:r>
              <a:rPr lang="en-US" dirty="0" err="1">
                <a:solidFill>
                  <a:schemeClr val="bg2">
                    <a:lumMod val="50000"/>
                  </a:schemeClr>
                </a:solidFill>
                <a:latin typeface="Bahnschrift Light" panose="020B0502040204020203" pitchFamily="34" charset="0"/>
              </a:rPr>
              <a:t>Vokės</a:t>
            </a:r>
            <a:r>
              <a:rPr lang="en-US" dirty="0">
                <a:solidFill>
                  <a:schemeClr val="bg2">
                    <a:lumMod val="50000"/>
                  </a:schemeClr>
                </a:solidFill>
                <a:latin typeface="Bahnschrift Light" panose="020B0502040204020203" pitchFamily="34" charset="0"/>
              </a:rPr>
              <a:t> </a:t>
            </a:r>
            <a:r>
              <a:rPr lang="lt-LT" dirty="0">
                <a:solidFill>
                  <a:schemeClr val="bg2">
                    <a:lumMod val="50000"/>
                  </a:schemeClr>
                </a:solidFill>
                <a:latin typeface="Bahnschrift Light" panose="020B0502040204020203" pitchFamily="34" charset="0"/>
              </a:rPr>
              <a:t>lopšelis darželis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534B4BBD-6C9F-4852-AAD2-7C18F11571A7}"/>
              </a:ext>
            </a:extLst>
          </p:cNvPr>
          <p:cNvPicPr>
            <a:picLocks noChangeAspect="1"/>
          </p:cNvPicPr>
          <p:nvPr/>
        </p:nvPicPr>
        <p:blipFill>
          <a:blip r:embed="rId3"/>
          <a:stretch>
            <a:fillRect/>
          </a:stretch>
        </p:blipFill>
        <p:spPr>
          <a:xfrm>
            <a:off x="-6260" y="833018"/>
            <a:ext cx="3130440" cy="4207581"/>
          </a:xfrm>
          <a:prstGeom prst="rect">
            <a:avLst/>
          </a:prstGeom>
        </p:spPr>
      </p:pic>
      <p:pic>
        <p:nvPicPr>
          <p:cNvPr id="17" name="Picture 16">
            <a:extLst>
              <a:ext uri="{FF2B5EF4-FFF2-40B4-BE49-F238E27FC236}">
                <a16:creationId xmlns:a16="http://schemas.microsoft.com/office/drawing/2014/main" id="{D9B14610-9476-4F8C-ACB6-ACB6D89CD310}"/>
              </a:ext>
            </a:extLst>
          </p:cNvPr>
          <p:cNvPicPr>
            <a:picLocks noChangeAspect="1"/>
          </p:cNvPicPr>
          <p:nvPr/>
        </p:nvPicPr>
        <p:blipFill rotWithShape="1">
          <a:blip r:embed="rId4"/>
          <a:srcRect r="11078"/>
          <a:stretch/>
        </p:blipFill>
        <p:spPr>
          <a:xfrm>
            <a:off x="3188260" y="833018"/>
            <a:ext cx="2783662" cy="4207581"/>
          </a:xfrm>
          <a:prstGeom prst="rect">
            <a:avLst/>
          </a:prstGeom>
        </p:spPr>
      </p:pic>
      <p:pic>
        <p:nvPicPr>
          <p:cNvPr id="3" name="Picture 2">
            <a:extLst>
              <a:ext uri="{FF2B5EF4-FFF2-40B4-BE49-F238E27FC236}">
                <a16:creationId xmlns:a16="http://schemas.microsoft.com/office/drawing/2014/main" id="{D7A7A89D-45C8-41AE-A60B-7A2DDB005ABC}"/>
              </a:ext>
            </a:extLst>
          </p:cNvPr>
          <p:cNvPicPr>
            <a:picLocks noChangeAspect="1"/>
          </p:cNvPicPr>
          <p:nvPr/>
        </p:nvPicPr>
        <p:blipFill rotWithShape="1">
          <a:blip r:embed="rId5"/>
          <a:srcRect l="18922" r="25650"/>
          <a:stretch/>
        </p:blipFill>
        <p:spPr>
          <a:xfrm>
            <a:off x="6036654" y="833648"/>
            <a:ext cx="3107346" cy="4206951"/>
          </a:xfrm>
          <a:prstGeom prst="rect">
            <a:avLst/>
          </a:prstGeom>
        </p:spPr>
      </p:pic>
    </p:spTree>
    <p:extLst>
      <p:ext uri="{BB962C8B-B14F-4D97-AF65-F5344CB8AC3E}">
        <p14:creationId xmlns:p14="http://schemas.microsoft.com/office/powerpoint/2010/main" val="1903149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45452" y="-257237"/>
            <a:ext cx="72064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Eišiškių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AE146F85-DF75-4927-AC07-72111FBA2CB3}"/>
              </a:ext>
            </a:extLst>
          </p:cNvPr>
          <p:cNvPicPr>
            <a:picLocks noChangeAspect="1"/>
          </p:cNvPicPr>
          <p:nvPr/>
        </p:nvPicPr>
        <p:blipFill>
          <a:blip r:embed="rId3"/>
          <a:stretch>
            <a:fillRect/>
          </a:stretch>
        </p:blipFill>
        <p:spPr>
          <a:xfrm>
            <a:off x="6503740" y="705558"/>
            <a:ext cx="2439467" cy="4321341"/>
          </a:xfrm>
          <a:prstGeom prst="rect">
            <a:avLst/>
          </a:prstGeom>
        </p:spPr>
      </p:pic>
      <p:pic>
        <p:nvPicPr>
          <p:cNvPr id="7" name="Picture 6">
            <a:extLst>
              <a:ext uri="{FF2B5EF4-FFF2-40B4-BE49-F238E27FC236}">
                <a16:creationId xmlns:a16="http://schemas.microsoft.com/office/drawing/2014/main" id="{7B16DBC3-8A97-42B1-9C9B-3F65443A03FD}"/>
              </a:ext>
            </a:extLst>
          </p:cNvPr>
          <p:cNvPicPr>
            <a:picLocks noChangeAspect="1"/>
          </p:cNvPicPr>
          <p:nvPr/>
        </p:nvPicPr>
        <p:blipFill>
          <a:blip r:embed="rId4"/>
          <a:stretch>
            <a:fillRect/>
          </a:stretch>
        </p:blipFill>
        <p:spPr>
          <a:xfrm>
            <a:off x="2666046" y="705558"/>
            <a:ext cx="3765241" cy="2125539"/>
          </a:xfrm>
          <a:prstGeom prst="rect">
            <a:avLst/>
          </a:prstGeom>
        </p:spPr>
      </p:pic>
      <p:pic>
        <p:nvPicPr>
          <p:cNvPr id="9" name="Picture 8">
            <a:extLst>
              <a:ext uri="{FF2B5EF4-FFF2-40B4-BE49-F238E27FC236}">
                <a16:creationId xmlns:a16="http://schemas.microsoft.com/office/drawing/2014/main" id="{FB8AC112-2602-4FB6-B4DE-2500866C8047}"/>
              </a:ext>
            </a:extLst>
          </p:cNvPr>
          <p:cNvPicPr>
            <a:picLocks noChangeAspect="1"/>
          </p:cNvPicPr>
          <p:nvPr/>
        </p:nvPicPr>
        <p:blipFill>
          <a:blip r:embed="rId5"/>
          <a:stretch>
            <a:fillRect/>
          </a:stretch>
        </p:blipFill>
        <p:spPr>
          <a:xfrm>
            <a:off x="2666046" y="2901360"/>
            <a:ext cx="3765241" cy="2125539"/>
          </a:xfrm>
          <a:prstGeom prst="rect">
            <a:avLst/>
          </a:prstGeom>
        </p:spPr>
      </p:pic>
      <p:pic>
        <p:nvPicPr>
          <p:cNvPr id="11" name="Picture 10">
            <a:extLst>
              <a:ext uri="{FF2B5EF4-FFF2-40B4-BE49-F238E27FC236}">
                <a16:creationId xmlns:a16="http://schemas.microsoft.com/office/drawing/2014/main" id="{EF645E51-356C-4EDB-A1ED-722D63A95D71}"/>
              </a:ext>
            </a:extLst>
          </p:cNvPr>
          <p:cNvPicPr>
            <a:picLocks noChangeAspect="1"/>
          </p:cNvPicPr>
          <p:nvPr/>
        </p:nvPicPr>
        <p:blipFill>
          <a:blip r:embed="rId6"/>
          <a:stretch>
            <a:fillRect/>
          </a:stretch>
        </p:blipFill>
        <p:spPr>
          <a:xfrm>
            <a:off x="154126" y="670426"/>
            <a:ext cx="2439467" cy="4321341"/>
          </a:xfrm>
          <a:prstGeom prst="rect">
            <a:avLst/>
          </a:prstGeom>
        </p:spPr>
      </p:pic>
    </p:spTree>
    <p:extLst>
      <p:ext uri="{BB962C8B-B14F-4D97-AF65-F5344CB8AC3E}">
        <p14:creationId xmlns:p14="http://schemas.microsoft.com/office/powerpoint/2010/main" val="227980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68785" y="0"/>
            <a:ext cx="72064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Eišiškių gimnazija PO</a:t>
            </a:r>
            <a:endParaRPr lang="en-US" dirty="0">
              <a:solidFill>
                <a:srgbClr val="FF0000"/>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9F20951-45CE-47D1-A5F5-5ED500CADA3E}"/>
              </a:ext>
            </a:extLst>
          </p:cNvPr>
          <p:cNvPicPr>
            <a:picLocks noChangeAspect="1"/>
          </p:cNvPicPr>
          <p:nvPr/>
        </p:nvPicPr>
        <p:blipFill>
          <a:blip r:embed="rId3"/>
          <a:stretch>
            <a:fillRect/>
          </a:stretch>
        </p:blipFill>
        <p:spPr>
          <a:xfrm>
            <a:off x="3001171" y="1649629"/>
            <a:ext cx="3141654" cy="2358958"/>
          </a:xfrm>
          <a:prstGeom prst="rect">
            <a:avLst/>
          </a:prstGeom>
        </p:spPr>
      </p:pic>
      <p:pic>
        <p:nvPicPr>
          <p:cNvPr id="4" name="Picture 3">
            <a:extLst>
              <a:ext uri="{FF2B5EF4-FFF2-40B4-BE49-F238E27FC236}">
                <a16:creationId xmlns:a16="http://schemas.microsoft.com/office/drawing/2014/main" id="{3F8D48B2-D7A6-4BF2-8B37-D9A32C79A1A9}"/>
              </a:ext>
            </a:extLst>
          </p:cNvPr>
          <p:cNvPicPr>
            <a:picLocks noChangeAspect="1"/>
          </p:cNvPicPr>
          <p:nvPr/>
        </p:nvPicPr>
        <p:blipFill>
          <a:blip r:embed="rId4"/>
          <a:stretch>
            <a:fillRect/>
          </a:stretch>
        </p:blipFill>
        <p:spPr>
          <a:xfrm>
            <a:off x="6182317" y="1120797"/>
            <a:ext cx="2961683" cy="3944363"/>
          </a:xfrm>
          <a:prstGeom prst="rect">
            <a:avLst/>
          </a:prstGeom>
        </p:spPr>
      </p:pic>
      <p:pic>
        <p:nvPicPr>
          <p:cNvPr id="7" name="Picture 6">
            <a:extLst>
              <a:ext uri="{FF2B5EF4-FFF2-40B4-BE49-F238E27FC236}">
                <a16:creationId xmlns:a16="http://schemas.microsoft.com/office/drawing/2014/main" id="{7402537A-B364-477E-8503-4576EBD85D98}"/>
              </a:ext>
            </a:extLst>
          </p:cNvPr>
          <p:cNvPicPr>
            <a:picLocks noChangeAspect="1"/>
          </p:cNvPicPr>
          <p:nvPr/>
        </p:nvPicPr>
        <p:blipFill>
          <a:blip r:embed="rId5"/>
          <a:stretch>
            <a:fillRect/>
          </a:stretch>
        </p:blipFill>
        <p:spPr>
          <a:xfrm>
            <a:off x="0" y="1120797"/>
            <a:ext cx="2961685" cy="3944363"/>
          </a:xfrm>
          <a:prstGeom prst="rect">
            <a:avLst/>
          </a:prstGeom>
        </p:spPr>
      </p:pic>
    </p:spTree>
    <p:extLst>
      <p:ext uri="{BB962C8B-B14F-4D97-AF65-F5344CB8AC3E}">
        <p14:creationId xmlns:p14="http://schemas.microsoft.com/office/powerpoint/2010/main" val="2153957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68786" y="-151842"/>
            <a:ext cx="75521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Eišiškių St. Rapolionio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AB15D3D-C89D-46B6-B4DD-EA651540FA73}"/>
              </a:ext>
            </a:extLst>
          </p:cNvPr>
          <p:cNvPicPr>
            <a:picLocks noChangeAspect="1"/>
          </p:cNvPicPr>
          <p:nvPr/>
        </p:nvPicPr>
        <p:blipFill>
          <a:blip r:embed="rId3"/>
          <a:stretch>
            <a:fillRect/>
          </a:stretch>
        </p:blipFill>
        <p:spPr>
          <a:xfrm>
            <a:off x="169932" y="752091"/>
            <a:ext cx="2419373" cy="4285746"/>
          </a:xfrm>
          <a:prstGeom prst="rect">
            <a:avLst/>
          </a:prstGeom>
        </p:spPr>
      </p:pic>
      <p:pic>
        <p:nvPicPr>
          <p:cNvPr id="5" name="Picture 4">
            <a:extLst>
              <a:ext uri="{FF2B5EF4-FFF2-40B4-BE49-F238E27FC236}">
                <a16:creationId xmlns:a16="http://schemas.microsoft.com/office/drawing/2014/main" id="{1CDBF801-A704-4061-A62A-B241949027CD}"/>
              </a:ext>
            </a:extLst>
          </p:cNvPr>
          <p:cNvPicPr>
            <a:picLocks noChangeAspect="1"/>
          </p:cNvPicPr>
          <p:nvPr/>
        </p:nvPicPr>
        <p:blipFill>
          <a:blip r:embed="rId4"/>
          <a:stretch>
            <a:fillRect/>
          </a:stretch>
        </p:blipFill>
        <p:spPr>
          <a:xfrm>
            <a:off x="5180542" y="752090"/>
            <a:ext cx="3654489" cy="2063018"/>
          </a:xfrm>
          <a:prstGeom prst="rect">
            <a:avLst/>
          </a:prstGeom>
        </p:spPr>
      </p:pic>
      <p:pic>
        <p:nvPicPr>
          <p:cNvPr id="7" name="Picture 6">
            <a:extLst>
              <a:ext uri="{FF2B5EF4-FFF2-40B4-BE49-F238E27FC236}">
                <a16:creationId xmlns:a16="http://schemas.microsoft.com/office/drawing/2014/main" id="{8790A146-4566-41E4-B60C-DE7A048028AA}"/>
              </a:ext>
            </a:extLst>
          </p:cNvPr>
          <p:cNvPicPr>
            <a:picLocks noChangeAspect="1"/>
          </p:cNvPicPr>
          <p:nvPr/>
        </p:nvPicPr>
        <p:blipFill>
          <a:blip r:embed="rId5"/>
          <a:stretch>
            <a:fillRect/>
          </a:stretch>
        </p:blipFill>
        <p:spPr>
          <a:xfrm>
            <a:off x="2675237" y="752090"/>
            <a:ext cx="2419373" cy="4285747"/>
          </a:xfrm>
          <a:prstGeom prst="rect">
            <a:avLst/>
          </a:prstGeom>
        </p:spPr>
      </p:pic>
      <p:pic>
        <p:nvPicPr>
          <p:cNvPr id="11" name="Picture 10">
            <a:extLst>
              <a:ext uri="{FF2B5EF4-FFF2-40B4-BE49-F238E27FC236}">
                <a16:creationId xmlns:a16="http://schemas.microsoft.com/office/drawing/2014/main" id="{1BE38C41-A049-4ED0-BD7E-43F4A802FC22}"/>
              </a:ext>
            </a:extLst>
          </p:cNvPr>
          <p:cNvPicPr>
            <a:picLocks noChangeAspect="1"/>
          </p:cNvPicPr>
          <p:nvPr/>
        </p:nvPicPr>
        <p:blipFill>
          <a:blip r:embed="rId6"/>
          <a:stretch>
            <a:fillRect/>
          </a:stretch>
        </p:blipFill>
        <p:spPr>
          <a:xfrm>
            <a:off x="5180542" y="2974818"/>
            <a:ext cx="3654490" cy="2063019"/>
          </a:xfrm>
          <a:prstGeom prst="rect">
            <a:avLst/>
          </a:prstGeom>
        </p:spPr>
      </p:pic>
    </p:spTree>
    <p:extLst>
      <p:ext uri="{BB962C8B-B14F-4D97-AF65-F5344CB8AC3E}">
        <p14:creationId xmlns:p14="http://schemas.microsoft.com/office/powerpoint/2010/main" val="3903273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795936" y="-186200"/>
            <a:ext cx="75521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Eišiškių St. Rapolionio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7D57B0D-B6CD-467B-B5E9-B7C4B78CD1D3}"/>
              </a:ext>
            </a:extLst>
          </p:cNvPr>
          <p:cNvPicPr>
            <a:picLocks noChangeAspect="1"/>
          </p:cNvPicPr>
          <p:nvPr/>
        </p:nvPicPr>
        <p:blipFill>
          <a:blip r:embed="rId3"/>
          <a:stretch>
            <a:fillRect/>
          </a:stretch>
        </p:blipFill>
        <p:spPr>
          <a:xfrm>
            <a:off x="1561476" y="705398"/>
            <a:ext cx="2801538" cy="2103738"/>
          </a:xfrm>
          <a:prstGeom prst="rect">
            <a:avLst/>
          </a:prstGeom>
        </p:spPr>
      </p:pic>
      <p:pic>
        <p:nvPicPr>
          <p:cNvPr id="3" name="Picture 2">
            <a:extLst>
              <a:ext uri="{FF2B5EF4-FFF2-40B4-BE49-F238E27FC236}">
                <a16:creationId xmlns:a16="http://schemas.microsoft.com/office/drawing/2014/main" id="{C7CC71D7-B3D5-4939-856E-492286975DFC}"/>
              </a:ext>
            </a:extLst>
          </p:cNvPr>
          <p:cNvPicPr>
            <a:picLocks noChangeAspect="1"/>
          </p:cNvPicPr>
          <p:nvPr/>
        </p:nvPicPr>
        <p:blipFill>
          <a:blip r:embed="rId4"/>
          <a:stretch>
            <a:fillRect/>
          </a:stretch>
        </p:blipFill>
        <p:spPr>
          <a:xfrm>
            <a:off x="4485935" y="705558"/>
            <a:ext cx="2801539" cy="2103578"/>
          </a:xfrm>
          <a:prstGeom prst="rect">
            <a:avLst/>
          </a:prstGeom>
        </p:spPr>
      </p:pic>
      <p:pic>
        <p:nvPicPr>
          <p:cNvPr id="8" name="Picture 7">
            <a:extLst>
              <a:ext uri="{FF2B5EF4-FFF2-40B4-BE49-F238E27FC236}">
                <a16:creationId xmlns:a16="http://schemas.microsoft.com/office/drawing/2014/main" id="{F51D8BA9-7A32-40AA-ABE9-C7973E489FBC}"/>
              </a:ext>
            </a:extLst>
          </p:cNvPr>
          <p:cNvPicPr>
            <a:picLocks noChangeAspect="1"/>
          </p:cNvPicPr>
          <p:nvPr/>
        </p:nvPicPr>
        <p:blipFill>
          <a:blip r:embed="rId5"/>
          <a:stretch>
            <a:fillRect/>
          </a:stretch>
        </p:blipFill>
        <p:spPr>
          <a:xfrm>
            <a:off x="4485935" y="2877533"/>
            <a:ext cx="2801751" cy="2103737"/>
          </a:xfrm>
          <a:prstGeom prst="rect">
            <a:avLst/>
          </a:prstGeom>
        </p:spPr>
      </p:pic>
      <p:pic>
        <p:nvPicPr>
          <p:cNvPr id="10" name="Picture 9">
            <a:extLst>
              <a:ext uri="{FF2B5EF4-FFF2-40B4-BE49-F238E27FC236}">
                <a16:creationId xmlns:a16="http://schemas.microsoft.com/office/drawing/2014/main" id="{1B43F432-6F23-4773-86AB-5164FBC7085F}"/>
              </a:ext>
            </a:extLst>
          </p:cNvPr>
          <p:cNvPicPr>
            <a:picLocks noChangeAspect="1"/>
          </p:cNvPicPr>
          <p:nvPr/>
        </p:nvPicPr>
        <p:blipFill>
          <a:blip r:embed="rId6"/>
          <a:stretch>
            <a:fillRect/>
          </a:stretch>
        </p:blipFill>
        <p:spPr>
          <a:xfrm>
            <a:off x="1561263" y="2877533"/>
            <a:ext cx="2801751" cy="2103737"/>
          </a:xfrm>
          <a:prstGeom prst="rect">
            <a:avLst/>
          </a:prstGeom>
        </p:spPr>
      </p:pic>
    </p:spTree>
    <p:extLst>
      <p:ext uri="{BB962C8B-B14F-4D97-AF65-F5344CB8AC3E}">
        <p14:creationId xmlns:p14="http://schemas.microsoft.com/office/powerpoint/2010/main" val="334837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68786" y="-151842"/>
            <a:ext cx="75521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Šalčininkų Santarvės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FD5D4EB-41E5-42F5-8824-FA8B6E664C33}"/>
              </a:ext>
            </a:extLst>
          </p:cNvPr>
          <p:cNvPicPr>
            <a:picLocks noChangeAspect="1"/>
          </p:cNvPicPr>
          <p:nvPr/>
        </p:nvPicPr>
        <p:blipFill>
          <a:blip r:embed="rId3"/>
          <a:stretch>
            <a:fillRect/>
          </a:stretch>
        </p:blipFill>
        <p:spPr>
          <a:xfrm>
            <a:off x="501242" y="705551"/>
            <a:ext cx="2037777" cy="4366665"/>
          </a:xfrm>
          <a:prstGeom prst="rect">
            <a:avLst/>
          </a:prstGeom>
        </p:spPr>
      </p:pic>
      <p:pic>
        <p:nvPicPr>
          <p:cNvPr id="6" name="Picture 5">
            <a:extLst>
              <a:ext uri="{FF2B5EF4-FFF2-40B4-BE49-F238E27FC236}">
                <a16:creationId xmlns:a16="http://schemas.microsoft.com/office/drawing/2014/main" id="{6AE9EF25-42E9-4B42-81EF-4DDDF397B219}"/>
              </a:ext>
            </a:extLst>
          </p:cNvPr>
          <p:cNvPicPr>
            <a:picLocks noChangeAspect="1"/>
          </p:cNvPicPr>
          <p:nvPr/>
        </p:nvPicPr>
        <p:blipFill>
          <a:blip r:embed="rId4"/>
          <a:stretch>
            <a:fillRect/>
          </a:stretch>
        </p:blipFill>
        <p:spPr>
          <a:xfrm>
            <a:off x="4691623" y="705551"/>
            <a:ext cx="2037778" cy="4366666"/>
          </a:xfrm>
          <a:prstGeom prst="rect">
            <a:avLst/>
          </a:prstGeom>
        </p:spPr>
      </p:pic>
      <p:pic>
        <p:nvPicPr>
          <p:cNvPr id="8" name="Picture 7">
            <a:extLst>
              <a:ext uri="{FF2B5EF4-FFF2-40B4-BE49-F238E27FC236}">
                <a16:creationId xmlns:a16="http://schemas.microsoft.com/office/drawing/2014/main" id="{1E1CDD15-E631-47CE-B3A7-1406FAE6001A}"/>
              </a:ext>
            </a:extLst>
          </p:cNvPr>
          <p:cNvPicPr>
            <a:picLocks noChangeAspect="1"/>
          </p:cNvPicPr>
          <p:nvPr/>
        </p:nvPicPr>
        <p:blipFill>
          <a:blip r:embed="rId5"/>
          <a:stretch>
            <a:fillRect/>
          </a:stretch>
        </p:blipFill>
        <p:spPr>
          <a:xfrm>
            <a:off x="6786814" y="705551"/>
            <a:ext cx="2037779" cy="4366669"/>
          </a:xfrm>
          <a:prstGeom prst="rect">
            <a:avLst/>
          </a:prstGeom>
        </p:spPr>
      </p:pic>
      <p:pic>
        <p:nvPicPr>
          <p:cNvPr id="10" name="Picture 9">
            <a:extLst>
              <a:ext uri="{FF2B5EF4-FFF2-40B4-BE49-F238E27FC236}">
                <a16:creationId xmlns:a16="http://schemas.microsoft.com/office/drawing/2014/main" id="{64F3DD1A-04CE-429B-AEC8-B1717BEBDBD2}"/>
              </a:ext>
            </a:extLst>
          </p:cNvPr>
          <p:cNvPicPr>
            <a:picLocks noChangeAspect="1"/>
          </p:cNvPicPr>
          <p:nvPr/>
        </p:nvPicPr>
        <p:blipFill>
          <a:blip r:embed="rId6"/>
          <a:stretch>
            <a:fillRect/>
          </a:stretch>
        </p:blipFill>
        <p:spPr>
          <a:xfrm>
            <a:off x="2596432" y="705551"/>
            <a:ext cx="2037778" cy="4366666"/>
          </a:xfrm>
          <a:prstGeom prst="rect">
            <a:avLst/>
          </a:prstGeom>
        </p:spPr>
      </p:pic>
    </p:spTree>
    <p:extLst>
      <p:ext uri="{BB962C8B-B14F-4D97-AF65-F5344CB8AC3E}">
        <p14:creationId xmlns:p14="http://schemas.microsoft.com/office/powerpoint/2010/main" val="1703303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68786" y="-151842"/>
            <a:ext cx="755212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Šalčininkų Santarvės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08C9352-9395-42EA-BD44-EB13C98EC46C}"/>
              </a:ext>
            </a:extLst>
          </p:cNvPr>
          <p:cNvPicPr>
            <a:picLocks noChangeAspect="1"/>
          </p:cNvPicPr>
          <p:nvPr/>
        </p:nvPicPr>
        <p:blipFill>
          <a:blip r:embed="rId3"/>
          <a:stretch>
            <a:fillRect/>
          </a:stretch>
        </p:blipFill>
        <p:spPr>
          <a:xfrm>
            <a:off x="633049" y="666127"/>
            <a:ext cx="2920292" cy="4345494"/>
          </a:xfrm>
          <a:prstGeom prst="rect">
            <a:avLst/>
          </a:prstGeom>
        </p:spPr>
      </p:pic>
      <p:pic>
        <p:nvPicPr>
          <p:cNvPr id="7" name="Picture 6">
            <a:extLst>
              <a:ext uri="{FF2B5EF4-FFF2-40B4-BE49-F238E27FC236}">
                <a16:creationId xmlns:a16="http://schemas.microsoft.com/office/drawing/2014/main" id="{78912EFF-A309-45C3-ADE9-44520762A4C6}"/>
              </a:ext>
            </a:extLst>
          </p:cNvPr>
          <p:cNvPicPr>
            <a:picLocks noChangeAspect="1"/>
          </p:cNvPicPr>
          <p:nvPr/>
        </p:nvPicPr>
        <p:blipFill>
          <a:blip r:embed="rId4"/>
          <a:stretch>
            <a:fillRect/>
          </a:stretch>
        </p:blipFill>
        <p:spPr>
          <a:xfrm>
            <a:off x="3633329" y="667103"/>
            <a:ext cx="2443792" cy="4344518"/>
          </a:xfrm>
          <a:prstGeom prst="rect">
            <a:avLst/>
          </a:prstGeom>
        </p:spPr>
      </p:pic>
      <p:pic>
        <p:nvPicPr>
          <p:cNvPr id="11" name="Picture 10">
            <a:extLst>
              <a:ext uri="{FF2B5EF4-FFF2-40B4-BE49-F238E27FC236}">
                <a16:creationId xmlns:a16="http://schemas.microsoft.com/office/drawing/2014/main" id="{05C4B58F-7A66-4CF3-82D8-ECB3626E5005}"/>
              </a:ext>
            </a:extLst>
          </p:cNvPr>
          <p:cNvPicPr>
            <a:picLocks noChangeAspect="1"/>
          </p:cNvPicPr>
          <p:nvPr/>
        </p:nvPicPr>
        <p:blipFill>
          <a:blip r:embed="rId5"/>
          <a:stretch>
            <a:fillRect/>
          </a:stretch>
        </p:blipFill>
        <p:spPr>
          <a:xfrm>
            <a:off x="6157109" y="667103"/>
            <a:ext cx="2443792" cy="4344518"/>
          </a:xfrm>
          <a:prstGeom prst="rect">
            <a:avLst/>
          </a:prstGeom>
        </p:spPr>
      </p:pic>
    </p:spTree>
    <p:extLst>
      <p:ext uri="{BB962C8B-B14F-4D97-AF65-F5344CB8AC3E}">
        <p14:creationId xmlns:p14="http://schemas.microsoft.com/office/powerpoint/2010/main" val="334636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387288" y="0"/>
            <a:ext cx="8369423"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Dieveniškių A. Mickevičiaus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380F5046-CA96-4D1F-B34A-4621A54259CA}"/>
              </a:ext>
            </a:extLst>
          </p:cNvPr>
          <p:cNvPicPr>
            <a:picLocks noChangeAspect="1"/>
          </p:cNvPicPr>
          <p:nvPr/>
        </p:nvPicPr>
        <p:blipFill>
          <a:blip r:embed="rId3"/>
          <a:stretch>
            <a:fillRect/>
          </a:stretch>
        </p:blipFill>
        <p:spPr>
          <a:xfrm>
            <a:off x="0" y="1045019"/>
            <a:ext cx="2250670" cy="4001191"/>
          </a:xfrm>
          <a:prstGeom prst="rect">
            <a:avLst/>
          </a:prstGeom>
        </p:spPr>
      </p:pic>
      <p:pic>
        <p:nvPicPr>
          <p:cNvPr id="6" name="Picture 5">
            <a:extLst>
              <a:ext uri="{FF2B5EF4-FFF2-40B4-BE49-F238E27FC236}">
                <a16:creationId xmlns:a16="http://schemas.microsoft.com/office/drawing/2014/main" id="{8114234A-3BE2-4036-BBDC-10DAE033931D}"/>
              </a:ext>
            </a:extLst>
          </p:cNvPr>
          <p:cNvPicPr>
            <a:picLocks noChangeAspect="1"/>
          </p:cNvPicPr>
          <p:nvPr/>
        </p:nvPicPr>
        <p:blipFill>
          <a:blip r:embed="rId4"/>
          <a:stretch>
            <a:fillRect/>
          </a:stretch>
        </p:blipFill>
        <p:spPr>
          <a:xfrm>
            <a:off x="2296103" y="1045019"/>
            <a:ext cx="2250669" cy="4001189"/>
          </a:xfrm>
          <a:prstGeom prst="rect">
            <a:avLst/>
          </a:prstGeom>
        </p:spPr>
      </p:pic>
      <p:pic>
        <p:nvPicPr>
          <p:cNvPr id="9" name="Picture 8">
            <a:extLst>
              <a:ext uri="{FF2B5EF4-FFF2-40B4-BE49-F238E27FC236}">
                <a16:creationId xmlns:a16="http://schemas.microsoft.com/office/drawing/2014/main" id="{80DF2AA0-13BF-45E1-8A63-BD19DAF50B3F}"/>
              </a:ext>
            </a:extLst>
          </p:cNvPr>
          <p:cNvPicPr>
            <a:picLocks noChangeAspect="1"/>
          </p:cNvPicPr>
          <p:nvPr/>
        </p:nvPicPr>
        <p:blipFill>
          <a:blip r:embed="rId5"/>
          <a:stretch>
            <a:fillRect/>
          </a:stretch>
        </p:blipFill>
        <p:spPr>
          <a:xfrm>
            <a:off x="4592206" y="1045019"/>
            <a:ext cx="2250671" cy="4001192"/>
          </a:xfrm>
          <a:prstGeom prst="rect">
            <a:avLst/>
          </a:prstGeom>
        </p:spPr>
      </p:pic>
      <p:pic>
        <p:nvPicPr>
          <p:cNvPr id="12" name="Picture 11">
            <a:extLst>
              <a:ext uri="{FF2B5EF4-FFF2-40B4-BE49-F238E27FC236}">
                <a16:creationId xmlns:a16="http://schemas.microsoft.com/office/drawing/2014/main" id="{53251DC0-1A26-4D6F-A0CE-54F945C46B57}"/>
              </a:ext>
            </a:extLst>
          </p:cNvPr>
          <p:cNvPicPr>
            <a:picLocks noChangeAspect="1"/>
          </p:cNvPicPr>
          <p:nvPr/>
        </p:nvPicPr>
        <p:blipFill>
          <a:blip r:embed="rId6"/>
          <a:stretch>
            <a:fillRect/>
          </a:stretch>
        </p:blipFill>
        <p:spPr>
          <a:xfrm>
            <a:off x="6888308" y="1045019"/>
            <a:ext cx="2250671" cy="4001193"/>
          </a:xfrm>
          <a:prstGeom prst="rect">
            <a:avLst/>
          </a:prstGeom>
        </p:spPr>
      </p:pic>
    </p:spTree>
    <p:extLst>
      <p:ext uri="{BB962C8B-B14F-4D97-AF65-F5344CB8AC3E}">
        <p14:creationId xmlns:p14="http://schemas.microsoft.com/office/powerpoint/2010/main" val="2339497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745582" y="-95792"/>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Dieveniškių A. Mickevičiaus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83FE5161-D3DD-46E5-A562-E40D28AC0125}"/>
              </a:ext>
            </a:extLst>
          </p:cNvPr>
          <p:cNvPicPr>
            <a:picLocks noChangeAspect="1"/>
          </p:cNvPicPr>
          <p:nvPr/>
        </p:nvPicPr>
        <p:blipFill>
          <a:blip r:embed="rId3"/>
          <a:stretch>
            <a:fillRect/>
          </a:stretch>
        </p:blipFill>
        <p:spPr>
          <a:xfrm>
            <a:off x="30569" y="1268280"/>
            <a:ext cx="2806274" cy="3741698"/>
          </a:xfrm>
          <a:prstGeom prst="rect">
            <a:avLst/>
          </a:prstGeom>
        </p:spPr>
      </p:pic>
      <p:pic>
        <p:nvPicPr>
          <p:cNvPr id="5" name="Picture 4">
            <a:extLst>
              <a:ext uri="{FF2B5EF4-FFF2-40B4-BE49-F238E27FC236}">
                <a16:creationId xmlns:a16="http://schemas.microsoft.com/office/drawing/2014/main" id="{0918A5E6-08B0-4EF4-9F2C-CC5BA7640486}"/>
              </a:ext>
            </a:extLst>
          </p:cNvPr>
          <p:cNvPicPr>
            <a:picLocks noChangeAspect="1"/>
          </p:cNvPicPr>
          <p:nvPr/>
        </p:nvPicPr>
        <p:blipFill>
          <a:blip r:embed="rId4"/>
          <a:stretch>
            <a:fillRect/>
          </a:stretch>
        </p:blipFill>
        <p:spPr>
          <a:xfrm>
            <a:off x="2897982" y="2090407"/>
            <a:ext cx="3409177" cy="2097443"/>
          </a:xfrm>
          <a:prstGeom prst="rect">
            <a:avLst/>
          </a:prstGeom>
        </p:spPr>
      </p:pic>
      <p:pic>
        <p:nvPicPr>
          <p:cNvPr id="11" name="Picture 10">
            <a:extLst>
              <a:ext uri="{FF2B5EF4-FFF2-40B4-BE49-F238E27FC236}">
                <a16:creationId xmlns:a16="http://schemas.microsoft.com/office/drawing/2014/main" id="{45451E49-C86E-4DE8-9874-9ACC9A5B0ECE}"/>
              </a:ext>
            </a:extLst>
          </p:cNvPr>
          <p:cNvPicPr>
            <a:picLocks noChangeAspect="1"/>
          </p:cNvPicPr>
          <p:nvPr/>
        </p:nvPicPr>
        <p:blipFill>
          <a:blip r:embed="rId5"/>
          <a:stretch>
            <a:fillRect/>
          </a:stretch>
        </p:blipFill>
        <p:spPr>
          <a:xfrm>
            <a:off x="6337728" y="1319962"/>
            <a:ext cx="2830968" cy="3774624"/>
          </a:xfrm>
          <a:prstGeom prst="rect">
            <a:avLst/>
          </a:prstGeom>
        </p:spPr>
      </p:pic>
    </p:spTree>
    <p:extLst>
      <p:ext uri="{BB962C8B-B14F-4D97-AF65-F5344CB8AC3E}">
        <p14:creationId xmlns:p14="http://schemas.microsoft.com/office/powerpoint/2010/main" val="336161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907423" y="-241541"/>
            <a:ext cx="7941217" cy="857400"/>
          </a:xfrm>
          <a:prstGeom prst="rect">
            <a:avLst/>
          </a:prstGeom>
        </p:spPr>
        <p:txBody>
          <a:bodyPr spcFirstLastPara="1" wrap="square" lIns="91425" tIns="91425" rIns="91425" bIns="91425" anchor="b" anchorCtr="0">
            <a:noAutofit/>
          </a:bodyPr>
          <a:lstStyle/>
          <a:p>
            <a:pPr algn="ctr"/>
            <a:r>
              <a:rPr lang="en-US" dirty="0">
                <a:solidFill>
                  <a:schemeClr val="bg2">
                    <a:lumMod val="50000"/>
                  </a:schemeClr>
                </a:solidFill>
                <a:latin typeface="Bahnschrift Light" panose="020B0502040204020203" pitchFamily="34" charset="0"/>
              </a:rPr>
              <a:t>Ja</a:t>
            </a:r>
            <a:r>
              <a:rPr lang="lt-LT" dirty="0">
                <a:solidFill>
                  <a:schemeClr val="bg2">
                    <a:lumMod val="50000"/>
                  </a:schemeClr>
                </a:solidFill>
                <a:latin typeface="Bahnschrift Light" panose="020B0502040204020203" pitchFamily="34" charset="0"/>
              </a:rPr>
              <a:t>šiūnų Aušros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08AB6446-6CD9-4B65-B136-8038F5730062}"/>
              </a:ext>
            </a:extLst>
          </p:cNvPr>
          <p:cNvPicPr>
            <a:picLocks noChangeAspect="1"/>
          </p:cNvPicPr>
          <p:nvPr/>
        </p:nvPicPr>
        <p:blipFill>
          <a:blip r:embed="rId3"/>
          <a:stretch>
            <a:fillRect/>
          </a:stretch>
        </p:blipFill>
        <p:spPr>
          <a:xfrm>
            <a:off x="1679097" y="619009"/>
            <a:ext cx="2439749" cy="4337332"/>
          </a:xfrm>
          <a:prstGeom prst="rect">
            <a:avLst/>
          </a:prstGeom>
        </p:spPr>
      </p:pic>
      <p:pic>
        <p:nvPicPr>
          <p:cNvPr id="7" name="Picture 6">
            <a:extLst>
              <a:ext uri="{FF2B5EF4-FFF2-40B4-BE49-F238E27FC236}">
                <a16:creationId xmlns:a16="http://schemas.microsoft.com/office/drawing/2014/main" id="{87EF9635-ED0C-403A-878D-822E34EFACB5}"/>
              </a:ext>
            </a:extLst>
          </p:cNvPr>
          <p:cNvPicPr>
            <a:picLocks noChangeAspect="1"/>
          </p:cNvPicPr>
          <p:nvPr/>
        </p:nvPicPr>
        <p:blipFill>
          <a:blip r:embed="rId4"/>
          <a:stretch>
            <a:fillRect/>
          </a:stretch>
        </p:blipFill>
        <p:spPr>
          <a:xfrm>
            <a:off x="4183582" y="631058"/>
            <a:ext cx="3804203" cy="2139864"/>
          </a:xfrm>
          <a:prstGeom prst="rect">
            <a:avLst/>
          </a:prstGeom>
        </p:spPr>
      </p:pic>
      <p:pic>
        <p:nvPicPr>
          <p:cNvPr id="12" name="Picture 11">
            <a:extLst>
              <a:ext uri="{FF2B5EF4-FFF2-40B4-BE49-F238E27FC236}">
                <a16:creationId xmlns:a16="http://schemas.microsoft.com/office/drawing/2014/main" id="{F0F632BA-1877-4066-91DE-4588BBB280D1}"/>
              </a:ext>
            </a:extLst>
          </p:cNvPr>
          <p:cNvPicPr>
            <a:picLocks noChangeAspect="1"/>
          </p:cNvPicPr>
          <p:nvPr/>
        </p:nvPicPr>
        <p:blipFill>
          <a:blip r:embed="rId5"/>
          <a:stretch>
            <a:fillRect/>
          </a:stretch>
        </p:blipFill>
        <p:spPr>
          <a:xfrm>
            <a:off x="4183582" y="2816476"/>
            <a:ext cx="3804204" cy="2139865"/>
          </a:xfrm>
          <a:prstGeom prst="rect">
            <a:avLst/>
          </a:prstGeom>
        </p:spPr>
      </p:pic>
    </p:spTree>
    <p:extLst>
      <p:ext uri="{BB962C8B-B14F-4D97-AF65-F5344CB8AC3E}">
        <p14:creationId xmlns:p14="http://schemas.microsoft.com/office/powerpoint/2010/main" val="2457406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1590153" y="-52700"/>
            <a:ext cx="6062779" cy="857400"/>
          </a:xfrm>
          <a:prstGeom prst="rect">
            <a:avLst/>
          </a:prstGeom>
        </p:spPr>
        <p:txBody>
          <a:bodyPr spcFirstLastPara="1" wrap="square" lIns="91425" tIns="91425" rIns="91425" bIns="91425" anchor="b" anchorCtr="0">
            <a:noAutofit/>
          </a:bodyPr>
          <a:lstStyle/>
          <a:p>
            <a:pPr algn="ctr"/>
            <a:r>
              <a:rPr lang="en-US" dirty="0">
                <a:solidFill>
                  <a:schemeClr val="bg2">
                    <a:lumMod val="50000"/>
                  </a:schemeClr>
                </a:solidFill>
                <a:latin typeface="Bahnschrift Light" panose="020B0502040204020203" pitchFamily="34" charset="0"/>
              </a:rPr>
              <a:t>Ja</a:t>
            </a:r>
            <a:r>
              <a:rPr lang="lt-LT" dirty="0">
                <a:solidFill>
                  <a:schemeClr val="bg2">
                    <a:lumMod val="50000"/>
                  </a:schemeClr>
                </a:solidFill>
                <a:latin typeface="Bahnschrift Light" panose="020B0502040204020203" pitchFamily="34" charset="0"/>
              </a:rPr>
              <a:t>šiūnų Aušros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66927AE-4EBF-4031-992F-F64D581F8838}"/>
              </a:ext>
            </a:extLst>
          </p:cNvPr>
          <p:cNvPicPr>
            <a:picLocks noChangeAspect="1"/>
          </p:cNvPicPr>
          <p:nvPr/>
        </p:nvPicPr>
        <p:blipFill>
          <a:blip r:embed="rId3"/>
          <a:stretch>
            <a:fillRect/>
          </a:stretch>
        </p:blipFill>
        <p:spPr>
          <a:xfrm>
            <a:off x="9899" y="1064894"/>
            <a:ext cx="2962336" cy="3949781"/>
          </a:xfrm>
          <a:prstGeom prst="rect">
            <a:avLst/>
          </a:prstGeom>
        </p:spPr>
      </p:pic>
      <p:pic>
        <p:nvPicPr>
          <p:cNvPr id="6" name="Picture 5">
            <a:extLst>
              <a:ext uri="{FF2B5EF4-FFF2-40B4-BE49-F238E27FC236}">
                <a16:creationId xmlns:a16="http://schemas.microsoft.com/office/drawing/2014/main" id="{EE9106DB-B174-4FF5-A88E-C2EFE1126AE9}"/>
              </a:ext>
            </a:extLst>
          </p:cNvPr>
          <p:cNvPicPr>
            <a:picLocks noChangeAspect="1"/>
          </p:cNvPicPr>
          <p:nvPr/>
        </p:nvPicPr>
        <p:blipFill>
          <a:blip r:embed="rId4"/>
          <a:stretch>
            <a:fillRect/>
          </a:stretch>
        </p:blipFill>
        <p:spPr>
          <a:xfrm>
            <a:off x="6171765" y="1064894"/>
            <a:ext cx="2962335" cy="3949781"/>
          </a:xfrm>
          <a:prstGeom prst="rect">
            <a:avLst/>
          </a:prstGeom>
        </p:spPr>
      </p:pic>
      <p:pic>
        <p:nvPicPr>
          <p:cNvPr id="8" name="Picture 7">
            <a:extLst>
              <a:ext uri="{FF2B5EF4-FFF2-40B4-BE49-F238E27FC236}">
                <a16:creationId xmlns:a16="http://schemas.microsoft.com/office/drawing/2014/main" id="{C9F2833F-0CDB-4D54-824C-B01A2962F736}"/>
              </a:ext>
            </a:extLst>
          </p:cNvPr>
          <p:cNvPicPr>
            <a:picLocks noChangeAspect="1"/>
          </p:cNvPicPr>
          <p:nvPr/>
        </p:nvPicPr>
        <p:blipFill>
          <a:blip r:embed="rId5"/>
          <a:stretch>
            <a:fillRect/>
          </a:stretch>
        </p:blipFill>
        <p:spPr>
          <a:xfrm>
            <a:off x="3022569" y="1647253"/>
            <a:ext cx="3098862" cy="2324146"/>
          </a:xfrm>
          <a:prstGeom prst="rect">
            <a:avLst/>
          </a:prstGeom>
        </p:spPr>
      </p:pic>
    </p:spTree>
    <p:extLst>
      <p:ext uri="{BB962C8B-B14F-4D97-AF65-F5344CB8AC3E}">
        <p14:creationId xmlns:p14="http://schemas.microsoft.com/office/powerpoint/2010/main" val="219155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705121" y="0"/>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Butrimonių A. Krepštul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308D0EE-E5F0-4297-8127-D7C673317DC8}"/>
              </a:ext>
            </a:extLst>
          </p:cNvPr>
          <p:cNvPicPr>
            <a:picLocks noChangeAspect="1"/>
          </p:cNvPicPr>
          <p:nvPr/>
        </p:nvPicPr>
        <p:blipFill>
          <a:blip r:embed="rId3"/>
          <a:stretch>
            <a:fillRect/>
          </a:stretch>
        </p:blipFill>
        <p:spPr>
          <a:xfrm>
            <a:off x="0" y="1003411"/>
            <a:ext cx="3024294" cy="4026799"/>
          </a:xfrm>
          <a:prstGeom prst="rect">
            <a:avLst/>
          </a:prstGeom>
        </p:spPr>
      </p:pic>
      <p:pic>
        <p:nvPicPr>
          <p:cNvPr id="5" name="Picture 4">
            <a:extLst>
              <a:ext uri="{FF2B5EF4-FFF2-40B4-BE49-F238E27FC236}">
                <a16:creationId xmlns:a16="http://schemas.microsoft.com/office/drawing/2014/main" id="{4C44E9FB-C66A-4E97-865C-528F6774D798}"/>
              </a:ext>
            </a:extLst>
          </p:cNvPr>
          <p:cNvPicPr>
            <a:picLocks noChangeAspect="1"/>
          </p:cNvPicPr>
          <p:nvPr/>
        </p:nvPicPr>
        <p:blipFill>
          <a:blip r:embed="rId4"/>
          <a:stretch>
            <a:fillRect/>
          </a:stretch>
        </p:blipFill>
        <p:spPr>
          <a:xfrm>
            <a:off x="3056661" y="1003410"/>
            <a:ext cx="3024294" cy="4026799"/>
          </a:xfrm>
          <a:prstGeom prst="rect">
            <a:avLst/>
          </a:prstGeom>
        </p:spPr>
      </p:pic>
      <p:pic>
        <p:nvPicPr>
          <p:cNvPr id="8" name="Picture 7">
            <a:extLst>
              <a:ext uri="{FF2B5EF4-FFF2-40B4-BE49-F238E27FC236}">
                <a16:creationId xmlns:a16="http://schemas.microsoft.com/office/drawing/2014/main" id="{CEBDEA5B-6BB4-4F9B-A370-47B52F3BE28C}"/>
              </a:ext>
            </a:extLst>
          </p:cNvPr>
          <p:cNvPicPr>
            <a:picLocks noChangeAspect="1"/>
          </p:cNvPicPr>
          <p:nvPr/>
        </p:nvPicPr>
        <p:blipFill>
          <a:blip r:embed="rId5"/>
          <a:stretch>
            <a:fillRect/>
          </a:stretch>
        </p:blipFill>
        <p:spPr>
          <a:xfrm>
            <a:off x="6119708" y="1003410"/>
            <a:ext cx="3025011" cy="4026799"/>
          </a:xfrm>
          <a:prstGeom prst="rect">
            <a:avLst/>
          </a:prstGeom>
        </p:spPr>
      </p:pic>
    </p:spTree>
    <p:extLst>
      <p:ext uri="{BB962C8B-B14F-4D97-AF65-F5344CB8AC3E}">
        <p14:creationId xmlns:p14="http://schemas.microsoft.com/office/powerpoint/2010/main" val="141308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705121" y="-192896"/>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Butrimonių A. Krepštul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AC4D1F2E-A36B-40F2-8676-0BFCA06429FA}"/>
              </a:ext>
            </a:extLst>
          </p:cNvPr>
          <p:cNvPicPr>
            <a:picLocks noChangeAspect="1"/>
          </p:cNvPicPr>
          <p:nvPr/>
        </p:nvPicPr>
        <p:blipFill>
          <a:blip r:embed="rId3"/>
          <a:stretch>
            <a:fillRect/>
          </a:stretch>
        </p:blipFill>
        <p:spPr>
          <a:xfrm>
            <a:off x="4690473" y="741568"/>
            <a:ext cx="3231629" cy="4308838"/>
          </a:xfrm>
          <a:prstGeom prst="rect">
            <a:avLst/>
          </a:prstGeom>
        </p:spPr>
      </p:pic>
      <p:pic>
        <p:nvPicPr>
          <p:cNvPr id="11" name="Picture 10">
            <a:extLst>
              <a:ext uri="{FF2B5EF4-FFF2-40B4-BE49-F238E27FC236}">
                <a16:creationId xmlns:a16="http://schemas.microsoft.com/office/drawing/2014/main" id="{A89383F7-07EC-4D09-AE7F-C8DDAFA8BC37}"/>
              </a:ext>
            </a:extLst>
          </p:cNvPr>
          <p:cNvPicPr>
            <a:picLocks noChangeAspect="1"/>
          </p:cNvPicPr>
          <p:nvPr/>
        </p:nvPicPr>
        <p:blipFill>
          <a:blip r:embed="rId4"/>
          <a:stretch>
            <a:fillRect/>
          </a:stretch>
        </p:blipFill>
        <p:spPr>
          <a:xfrm>
            <a:off x="1819692" y="742827"/>
            <a:ext cx="2834668" cy="2126001"/>
          </a:xfrm>
          <a:prstGeom prst="rect">
            <a:avLst/>
          </a:prstGeom>
        </p:spPr>
      </p:pic>
      <p:pic>
        <p:nvPicPr>
          <p:cNvPr id="13" name="Picture 12">
            <a:extLst>
              <a:ext uri="{FF2B5EF4-FFF2-40B4-BE49-F238E27FC236}">
                <a16:creationId xmlns:a16="http://schemas.microsoft.com/office/drawing/2014/main" id="{820A9B9F-10D4-4564-9A48-92741CB9809E}"/>
              </a:ext>
            </a:extLst>
          </p:cNvPr>
          <p:cNvPicPr>
            <a:picLocks noChangeAspect="1"/>
          </p:cNvPicPr>
          <p:nvPr/>
        </p:nvPicPr>
        <p:blipFill>
          <a:blip r:embed="rId5"/>
          <a:stretch>
            <a:fillRect/>
          </a:stretch>
        </p:blipFill>
        <p:spPr>
          <a:xfrm>
            <a:off x="1819692" y="2917266"/>
            <a:ext cx="2834669" cy="2126001"/>
          </a:xfrm>
          <a:prstGeom prst="rect">
            <a:avLst/>
          </a:prstGeom>
        </p:spPr>
      </p:pic>
    </p:spTree>
    <p:extLst>
      <p:ext uri="{BB962C8B-B14F-4D97-AF65-F5344CB8AC3E}">
        <p14:creationId xmlns:p14="http://schemas.microsoft.com/office/powerpoint/2010/main" val="678792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688937" y="0"/>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Kalesninkų L. Narbuto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C591458C-F1CF-4560-8AB8-4DFC140B62ED}"/>
              </a:ext>
            </a:extLst>
          </p:cNvPr>
          <p:cNvPicPr>
            <a:picLocks noChangeAspect="1"/>
          </p:cNvPicPr>
          <p:nvPr/>
        </p:nvPicPr>
        <p:blipFill>
          <a:blip r:embed="rId3"/>
          <a:stretch>
            <a:fillRect/>
          </a:stretch>
        </p:blipFill>
        <p:spPr>
          <a:xfrm>
            <a:off x="20459" y="1035781"/>
            <a:ext cx="2977381" cy="4002333"/>
          </a:xfrm>
          <a:prstGeom prst="rect">
            <a:avLst/>
          </a:prstGeom>
        </p:spPr>
      </p:pic>
      <p:pic>
        <p:nvPicPr>
          <p:cNvPr id="5" name="Picture 4">
            <a:extLst>
              <a:ext uri="{FF2B5EF4-FFF2-40B4-BE49-F238E27FC236}">
                <a16:creationId xmlns:a16="http://schemas.microsoft.com/office/drawing/2014/main" id="{5BC3AB05-383C-4571-8056-9E953CE976C4}"/>
              </a:ext>
            </a:extLst>
          </p:cNvPr>
          <p:cNvPicPr>
            <a:picLocks noChangeAspect="1"/>
          </p:cNvPicPr>
          <p:nvPr/>
        </p:nvPicPr>
        <p:blipFill>
          <a:blip r:embed="rId4"/>
          <a:stretch>
            <a:fillRect/>
          </a:stretch>
        </p:blipFill>
        <p:spPr>
          <a:xfrm>
            <a:off x="3083309" y="1035780"/>
            <a:ext cx="2977382" cy="4002334"/>
          </a:xfrm>
          <a:prstGeom prst="rect">
            <a:avLst/>
          </a:prstGeom>
        </p:spPr>
      </p:pic>
      <p:pic>
        <p:nvPicPr>
          <p:cNvPr id="9" name="Picture 8">
            <a:extLst>
              <a:ext uri="{FF2B5EF4-FFF2-40B4-BE49-F238E27FC236}">
                <a16:creationId xmlns:a16="http://schemas.microsoft.com/office/drawing/2014/main" id="{B5A70CF9-F30E-451F-AF89-0ACCD282F970}"/>
              </a:ext>
            </a:extLst>
          </p:cNvPr>
          <p:cNvPicPr>
            <a:picLocks noChangeAspect="1"/>
          </p:cNvPicPr>
          <p:nvPr/>
        </p:nvPicPr>
        <p:blipFill>
          <a:blip r:embed="rId5"/>
          <a:stretch>
            <a:fillRect/>
          </a:stretch>
        </p:blipFill>
        <p:spPr>
          <a:xfrm>
            <a:off x="6146160" y="1035780"/>
            <a:ext cx="2977381" cy="4002334"/>
          </a:xfrm>
          <a:prstGeom prst="rect">
            <a:avLst/>
          </a:prstGeom>
        </p:spPr>
      </p:pic>
    </p:spTree>
    <p:extLst>
      <p:ext uri="{BB962C8B-B14F-4D97-AF65-F5344CB8AC3E}">
        <p14:creationId xmlns:p14="http://schemas.microsoft.com/office/powerpoint/2010/main" val="1794468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713142" y="59564"/>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Kalesninkų L. Narbuto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018C4B15-ED2A-4A28-81B4-1D798C84C18E}"/>
              </a:ext>
            </a:extLst>
          </p:cNvPr>
          <p:cNvPicPr>
            <a:picLocks noChangeAspect="1"/>
          </p:cNvPicPr>
          <p:nvPr/>
        </p:nvPicPr>
        <p:blipFill>
          <a:blip r:embed="rId3"/>
          <a:stretch>
            <a:fillRect/>
          </a:stretch>
        </p:blipFill>
        <p:spPr>
          <a:xfrm>
            <a:off x="7354639" y="2403221"/>
            <a:ext cx="1673286" cy="2231048"/>
          </a:xfrm>
          <a:prstGeom prst="rect">
            <a:avLst/>
          </a:prstGeom>
        </p:spPr>
      </p:pic>
      <p:pic>
        <p:nvPicPr>
          <p:cNvPr id="5" name="Picture 4">
            <a:extLst>
              <a:ext uri="{FF2B5EF4-FFF2-40B4-BE49-F238E27FC236}">
                <a16:creationId xmlns:a16="http://schemas.microsoft.com/office/drawing/2014/main" id="{E56A2FFE-6247-4441-8B9C-389A2DBF62A7}"/>
              </a:ext>
            </a:extLst>
          </p:cNvPr>
          <p:cNvPicPr>
            <a:picLocks noChangeAspect="1"/>
          </p:cNvPicPr>
          <p:nvPr/>
        </p:nvPicPr>
        <p:blipFill>
          <a:blip r:embed="rId4"/>
          <a:stretch>
            <a:fillRect/>
          </a:stretch>
        </p:blipFill>
        <p:spPr>
          <a:xfrm>
            <a:off x="4601961" y="1024946"/>
            <a:ext cx="2722717" cy="3630289"/>
          </a:xfrm>
          <a:prstGeom prst="rect">
            <a:avLst/>
          </a:prstGeom>
        </p:spPr>
      </p:pic>
      <p:pic>
        <p:nvPicPr>
          <p:cNvPr id="7" name="Picture 6">
            <a:extLst>
              <a:ext uri="{FF2B5EF4-FFF2-40B4-BE49-F238E27FC236}">
                <a16:creationId xmlns:a16="http://schemas.microsoft.com/office/drawing/2014/main" id="{5DBE5A18-59CC-4F90-B218-A72A68F3AFE7}"/>
              </a:ext>
            </a:extLst>
          </p:cNvPr>
          <p:cNvPicPr>
            <a:picLocks noChangeAspect="1"/>
          </p:cNvPicPr>
          <p:nvPr/>
        </p:nvPicPr>
        <p:blipFill>
          <a:blip r:embed="rId5"/>
          <a:stretch>
            <a:fillRect/>
          </a:stretch>
        </p:blipFill>
        <p:spPr>
          <a:xfrm>
            <a:off x="1849283" y="1024947"/>
            <a:ext cx="2722717" cy="3630289"/>
          </a:xfrm>
          <a:prstGeom prst="rect">
            <a:avLst/>
          </a:prstGeom>
        </p:spPr>
      </p:pic>
      <p:pic>
        <p:nvPicPr>
          <p:cNvPr id="9" name="Picture 8">
            <a:extLst>
              <a:ext uri="{FF2B5EF4-FFF2-40B4-BE49-F238E27FC236}">
                <a16:creationId xmlns:a16="http://schemas.microsoft.com/office/drawing/2014/main" id="{203E31DD-8D6E-4B38-A156-E5FA760E76AB}"/>
              </a:ext>
            </a:extLst>
          </p:cNvPr>
          <p:cNvPicPr>
            <a:picLocks noChangeAspect="1"/>
          </p:cNvPicPr>
          <p:nvPr/>
        </p:nvPicPr>
        <p:blipFill>
          <a:blip r:embed="rId6"/>
          <a:stretch>
            <a:fillRect/>
          </a:stretch>
        </p:blipFill>
        <p:spPr>
          <a:xfrm>
            <a:off x="146036" y="2403221"/>
            <a:ext cx="1673286" cy="2231048"/>
          </a:xfrm>
          <a:prstGeom prst="rect">
            <a:avLst/>
          </a:prstGeom>
        </p:spPr>
      </p:pic>
    </p:spTree>
    <p:extLst>
      <p:ext uri="{BB962C8B-B14F-4D97-AF65-F5344CB8AC3E}">
        <p14:creationId xmlns:p14="http://schemas.microsoft.com/office/powerpoint/2010/main" val="1182791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519004" y="0"/>
            <a:ext cx="8333683"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Zavišonių lopšelis darželis „Varpelis“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4426B4C7-2D49-4629-9FED-15DEAB5649C9}"/>
              </a:ext>
            </a:extLst>
          </p:cNvPr>
          <p:cNvPicPr>
            <a:picLocks noChangeAspect="1"/>
          </p:cNvPicPr>
          <p:nvPr/>
        </p:nvPicPr>
        <p:blipFill>
          <a:blip r:embed="rId3"/>
          <a:stretch>
            <a:fillRect/>
          </a:stretch>
        </p:blipFill>
        <p:spPr>
          <a:xfrm>
            <a:off x="3066881" y="1032744"/>
            <a:ext cx="3010238" cy="4013650"/>
          </a:xfrm>
          <a:prstGeom prst="rect">
            <a:avLst/>
          </a:prstGeom>
        </p:spPr>
      </p:pic>
      <p:pic>
        <p:nvPicPr>
          <p:cNvPr id="7" name="Picture 6">
            <a:extLst>
              <a:ext uri="{FF2B5EF4-FFF2-40B4-BE49-F238E27FC236}">
                <a16:creationId xmlns:a16="http://schemas.microsoft.com/office/drawing/2014/main" id="{8F6A093C-DDD8-4EA0-AB52-E1AAD9AD7420}"/>
              </a:ext>
            </a:extLst>
          </p:cNvPr>
          <p:cNvPicPr>
            <a:picLocks noChangeAspect="1"/>
          </p:cNvPicPr>
          <p:nvPr/>
        </p:nvPicPr>
        <p:blipFill>
          <a:blip r:embed="rId4"/>
          <a:stretch>
            <a:fillRect/>
          </a:stretch>
        </p:blipFill>
        <p:spPr>
          <a:xfrm>
            <a:off x="6133762" y="1032743"/>
            <a:ext cx="3010238" cy="4013651"/>
          </a:xfrm>
          <a:prstGeom prst="rect">
            <a:avLst/>
          </a:prstGeom>
        </p:spPr>
      </p:pic>
      <p:pic>
        <p:nvPicPr>
          <p:cNvPr id="11" name="Picture 10">
            <a:extLst>
              <a:ext uri="{FF2B5EF4-FFF2-40B4-BE49-F238E27FC236}">
                <a16:creationId xmlns:a16="http://schemas.microsoft.com/office/drawing/2014/main" id="{021BC794-B36E-46F9-8BB0-46665ED4ED04}"/>
              </a:ext>
            </a:extLst>
          </p:cNvPr>
          <p:cNvPicPr>
            <a:picLocks noChangeAspect="1"/>
          </p:cNvPicPr>
          <p:nvPr/>
        </p:nvPicPr>
        <p:blipFill>
          <a:blip r:embed="rId5"/>
          <a:stretch>
            <a:fillRect/>
          </a:stretch>
        </p:blipFill>
        <p:spPr>
          <a:xfrm>
            <a:off x="0" y="1032745"/>
            <a:ext cx="3010237" cy="4013650"/>
          </a:xfrm>
          <a:prstGeom prst="rect">
            <a:avLst/>
          </a:prstGeom>
        </p:spPr>
      </p:pic>
    </p:spTree>
    <p:extLst>
      <p:ext uri="{BB962C8B-B14F-4D97-AF65-F5344CB8AC3E}">
        <p14:creationId xmlns:p14="http://schemas.microsoft.com/office/powerpoint/2010/main" val="665258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519004" y="0"/>
            <a:ext cx="8333683"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Zavišonių lopšelis darželis „Varpelis“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71702C2-5DCE-4196-9DC6-C01E256E1802}"/>
              </a:ext>
            </a:extLst>
          </p:cNvPr>
          <p:cNvPicPr>
            <a:picLocks noChangeAspect="1"/>
          </p:cNvPicPr>
          <p:nvPr/>
        </p:nvPicPr>
        <p:blipFill>
          <a:blip r:embed="rId3"/>
          <a:stretch>
            <a:fillRect/>
          </a:stretch>
        </p:blipFill>
        <p:spPr>
          <a:xfrm>
            <a:off x="58667" y="1030047"/>
            <a:ext cx="2969778" cy="3959704"/>
          </a:xfrm>
          <a:prstGeom prst="rect">
            <a:avLst/>
          </a:prstGeom>
        </p:spPr>
      </p:pic>
      <p:pic>
        <p:nvPicPr>
          <p:cNvPr id="5" name="Picture 4">
            <a:extLst>
              <a:ext uri="{FF2B5EF4-FFF2-40B4-BE49-F238E27FC236}">
                <a16:creationId xmlns:a16="http://schemas.microsoft.com/office/drawing/2014/main" id="{FF65B5D5-9980-43C3-8A6C-D60987392D8C}"/>
              </a:ext>
            </a:extLst>
          </p:cNvPr>
          <p:cNvPicPr>
            <a:picLocks noChangeAspect="1"/>
          </p:cNvPicPr>
          <p:nvPr/>
        </p:nvPicPr>
        <p:blipFill>
          <a:blip r:embed="rId4"/>
          <a:stretch>
            <a:fillRect/>
          </a:stretch>
        </p:blipFill>
        <p:spPr>
          <a:xfrm>
            <a:off x="3087111" y="1030047"/>
            <a:ext cx="2969778" cy="3959703"/>
          </a:xfrm>
          <a:prstGeom prst="rect">
            <a:avLst/>
          </a:prstGeom>
        </p:spPr>
      </p:pic>
      <p:pic>
        <p:nvPicPr>
          <p:cNvPr id="7" name="Picture 6">
            <a:extLst>
              <a:ext uri="{FF2B5EF4-FFF2-40B4-BE49-F238E27FC236}">
                <a16:creationId xmlns:a16="http://schemas.microsoft.com/office/drawing/2014/main" id="{99E88E85-5702-4DBD-B8B7-8E27D46D975C}"/>
              </a:ext>
            </a:extLst>
          </p:cNvPr>
          <p:cNvPicPr>
            <a:picLocks noChangeAspect="1"/>
          </p:cNvPicPr>
          <p:nvPr/>
        </p:nvPicPr>
        <p:blipFill>
          <a:blip r:embed="rId5"/>
          <a:stretch>
            <a:fillRect/>
          </a:stretch>
        </p:blipFill>
        <p:spPr>
          <a:xfrm>
            <a:off x="6138439" y="1030047"/>
            <a:ext cx="2969777" cy="3959703"/>
          </a:xfrm>
          <a:prstGeom prst="rect">
            <a:avLst/>
          </a:prstGeom>
        </p:spPr>
      </p:pic>
    </p:spTree>
    <p:extLst>
      <p:ext uri="{BB962C8B-B14F-4D97-AF65-F5344CB8AC3E}">
        <p14:creationId xmlns:p14="http://schemas.microsoft.com/office/powerpoint/2010/main" val="272466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601391" y="0"/>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Jašiūnų M. Balinskio gimnazija PRIEŠ</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FF4E6839-22E0-4D79-A17E-422809B986E5}"/>
              </a:ext>
            </a:extLst>
          </p:cNvPr>
          <p:cNvPicPr>
            <a:picLocks noChangeAspect="1"/>
          </p:cNvPicPr>
          <p:nvPr/>
        </p:nvPicPr>
        <p:blipFill rotWithShape="1">
          <a:blip r:embed="rId3"/>
          <a:srcRect t="7114"/>
          <a:stretch/>
        </p:blipFill>
        <p:spPr>
          <a:xfrm rot="5400000">
            <a:off x="-547969" y="1599465"/>
            <a:ext cx="4053882" cy="2824120"/>
          </a:xfrm>
          <a:prstGeom prst="rect">
            <a:avLst/>
          </a:prstGeom>
        </p:spPr>
      </p:pic>
      <p:pic>
        <p:nvPicPr>
          <p:cNvPr id="5" name="Picture 4">
            <a:extLst>
              <a:ext uri="{FF2B5EF4-FFF2-40B4-BE49-F238E27FC236}">
                <a16:creationId xmlns:a16="http://schemas.microsoft.com/office/drawing/2014/main" id="{3029A046-BA08-4CFD-9B87-5ABEC5A581F5}"/>
              </a:ext>
            </a:extLst>
          </p:cNvPr>
          <p:cNvPicPr>
            <a:picLocks noChangeAspect="1"/>
          </p:cNvPicPr>
          <p:nvPr/>
        </p:nvPicPr>
        <p:blipFill>
          <a:blip r:embed="rId4"/>
          <a:stretch>
            <a:fillRect/>
          </a:stretch>
        </p:blipFill>
        <p:spPr>
          <a:xfrm rot="5400000">
            <a:off x="2441678" y="1491319"/>
            <a:ext cx="4053882" cy="3040412"/>
          </a:xfrm>
          <a:prstGeom prst="rect">
            <a:avLst/>
          </a:prstGeom>
        </p:spPr>
      </p:pic>
      <p:pic>
        <p:nvPicPr>
          <p:cNvPr id="7" name="Picture 6">
            <a:extLst>
              <a:ext uri="{FF2B5EF4-FFF2-40B4-BE49-F238E27FC236}">
                <a16:creationId xmlns:a16="http://schemas.microsoft.com/office/drawing/2014/main" id="{B798E8AF-556F-46AE-84BC-E018E37282FB}"/>
              </a:ext>
            </a:extLst>
          </p:cNvPr>
          <p:cNvPicPr>
            <a:picLocks noChangeAspect="1"/>
          </p:cNvPicPr>
          <p:nvPr/>
        </p:nvPicPr>
        <p:blipFill>
          <a:blip r:embed="rId5"/>
          <a:stretch>
            <a:fillRect/>
          </a:stretch>
        </p:blipFill>
        <p:spPr>
          <a:xfrm rot="5400000">
            <a:off x="5539471" y="1491319"/>
            <a:ext cx="4053882" cy="3040412"/>
          </a:xfrm>
          <a:prstGeom prst="rect">
            <a:avLst/>
          </a:prstGeom>
        </p:spPr>
      </p:pic>
    </p:spTree>
    <p:extLst>
      <p:ext uri="{BB962C8B-B14F-4D97-AF65-F5344CB8AC3E}">
        <p14:creationId xmlns:p14="http://schemas.microsoft.com/office/powerpoint/2010/main" val="1974271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512175" y="-92228"/>
            <a:ext cx="7941217" cy="857400"/>
          </a:xfrm>
          <a:prstGeom prst="rect">
            <a:avLst/>
          </a:prstGeom>
        </p:spPr>
        <p:txBody>
          <a:bodyPr spcFirstLastPara="1" wrap="square" lIns="91425" tIns="91425" rIns="91425" bIns="91425" anchor="b" anchorCtr="0">
            <a:noAutofit/>
          </a:bodyPr>
          <a:lstStyle/>
          <a:p>
            <a:pPr algn="ctr"/>
            <a:r>
              <a:rPr lang="lt-LT" dirty="0">
                <a:solidFill>
                  <a:schemeClr val="bg2">
                    <a:lumMod val="50000"/>
                  </a:schemeClr>
                </a:solidFill>
                <a:latin typeface="Bahnschrift Light" panose="020B0502040204020203" pitchFamily="34" charset="0"/>
              </a:rPr>
              <a:t>Jašiūnų M. Balinskio gimnazija PO</a:t>
            </a:r>
            <a:endParaRPr lang="en-US"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7525BC3A-36E9-4836-B338-4921E6614F0E}"/>
              </a:ext>
            </a:extLst>
          </p:cNvPr>
          <p:cNvPicPr>
            <a:picLocks noChangeAspect="1"/>
          </p:cNvPicPr>
          <p:nvPr/>
        </p:nvPicPr>
        <p:blipFill>
          <a:blip r:embed="rId3"/>
          <a:stretch>
            <a:fillRect/>
          </a:stretch>
        </p:blipFill>
        <p:spPr>
          <a:xfrm>
            <a:off x="3208512" y="867034"/>
            <a:ext cx="3112317" cy="4149756"/>
          </a:xfrm>
          <a:prstGeom prst="rect">
            <a:avLst/>
          </a:prstGeom>
        </p:spPr>
      </p:pic>
      <p:pic>
        <p:nvPicPr>
          <p:cNvPr id="5" name="Picture 4">
            <a:extLst>
              <a:ext uri="{FF2B5EF4-FFF2-40B4-BE49-F238E27FC236}">
                <a16:creationId xmlns:a16="http://schemas.microsoft.com/office/drawing/2014/main" id="{A1F432C4-620B-49E6-9201-142B52266B7E}"/>
              </a:ext>
            </a:extLst>
          </p:cNvPr>
          <p:cNvPicPr>
            <a:picLocks noChangeAspect="1"/>
          </p:cNvPicPr>
          <p:nvPr/>
        </p:nvPicPr>
        <p:blipFill>
          <a:blip r:embed="rId4"/>
          <a:stretch>
            <a:fillRect/>
          </a:stretch>
        </p:blipFill>
        <p:spPr>
          <a:xfrm>
            <a:off x="0" y="867034"/>
            <a:ext cx="3112317" cy="4149756"/>
          </a:xfrm>
          <a:prstGeom prst="rect">
            <a:avLst/>
          </a:prstGeom>
        </p:spPr>
      </p:pic>
      <p:pic>
        <p:nvPicPr>
          <p:cNvPr id="7" name="Picture 6">
            <a:extLst>
              <a:ext uri="{FF2B5EF4-FFF2-40B4-BE49-F238E27FC236}">
                <a16:creationId xmlns:a16="http://schemas.microsoft.com/office/drawing/2014/main" id="{DC1EAEC4-F1F9-4AE9-A62B-6E59C883EB7D}"/>
              </a:ext>
            </a:extLst>
          </p:cNvPr>
          <p:cNvPicPr>
            <a:picLocks noChangeAspect="1"/>
          </p:cNvPicPr>
          <p:nvPr/>
        </p:nvPicPr>
        <p:blipFill rotWithShape="1">
          <a:blip r:embed="rId5"/>
          <a:srcRect l="4687" r="9649"/>
          <a:stretch/>
        </p:blipFill>
        <p:spPr>
          <a:xfrm>
            <a:off x="6417024" y="850702"/>
            <a:ext cx="2676642" cy="4166088"/>
          </a:xfrm>
          <a:prstGeom prst="rect">
            <a:avLst/>
          </a:prstGeom>
        </p:spPr>
      </p:pic>
    </p:spTree>
    <p:extLst>
      <p:ext uri="{BB962C8B-B14F-4D97-AF65-F5344CB8AC3E}">
        <p14:creationId xmlns:p14="http://schemas.microsoft.com/office/powerpoint/2010/main" val="218568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518939" y="233088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7200" dirty="0">
              <a:solidFill>
                <a:schemeClr val="accent2"/>
              </a:solidFill>
            </a:endParaRPr>
          </a:p>
          <a:p>
            <a:pPr marL="0" lvl="0" indent="0" algn="l" rtl="0">
              <a:spcBef>
                <a:spcPts val="0"/>
              </a:spcBef>
              <a:spcAft>
                <a:spcPts val="0"/>
              </a:spcAft>
              <a:buNone/>
            </a:pPr>
            <a:r>
              <a:rPr lang="en-US" dirty="0"/>
              <a:t>SENSORIN</a:t>
            </a:r>
            <a:r>
              <a:rPr lang="lt-LT" dirty="0"/>
              <a:t>ĖS ERDVĖS KŪRIMAS</a:t>
            </a:r>
            <a:endParaRPr dirty="0"/>
          </a:p>
        </p:txBody>
      </p:sp>
    </p:spTree>
    <p:extLst>
      <p:ext uri="{BB962C8B-B14F-4D97-AF65-F5344CB8AC3E}">
        <p14:creationId xmlns:p14="http://schemas.microsoft.com/office/powerpoint/2010/main" val="407457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55C8-353F-427B-9D52-234BCED4ACD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12841E4D-6395-4964-964B-FF727CFB35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FF7181-A266-4ACD-9E93-84409AA0809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pic>
        <p:nvPicPr>
          <p:cNvPr id="6" name="Picture 5">
            <a:extLst>
              <a:ext uri="{FF2B5EF4-FFF2-40B4-BE49-F238E27FC236}">
                <a16:creationId xmlns:a16="http://schemas.microsoft.com/office/drawing/2014/main" id="{04D786B9-C941-4C8D-8E02-97F9E9B00688}"/>
              </a:ext>
            </a:extLst>
          </p:cNvPr>
          <p:cNvPicPr>
            <a:picLocks noChangeAspect="1"/>
          </p:cNvPicPr>
          <p:nvPr/>
        </p:nvPicPr>
        <p:blipFill rotWithShape="1">
          <a:blip r:embed="rId3"/>
          <a:srcRect l="17381" r="17685"/>
          <a:stretch/>
        </p:blipFill>
        <p:spPr>
          <a:xfrm>
            <a:off x="46003" y="0"/>
            <a:ext cx="1475070" cy="3028803"/>
          </a:xfrm>
          <a:prstGeom prst="rect">
            <a:avLst/>
          </a:prstGeom>
        </p:spPr>
      </p:pic>
      <p:pic>
        <p:nvPicPr>
          <p:cNvPr id="8" name="Picture 7">
            <a:extLst>
              <a:ext uri="{FF2B5EF4-FFF2-40B4-BE49-F238E27FC236}">
                <a16:creationId xmlns:a16="http://schemas.microsoft.com/office/drawing/2014/main" id="{9AC6EF1B-F45C-45CC-814E-328DCBB91525}"/>
              </a:ext>
            </a:extLst>
          </p:cNvPr>
          <p:cNvPicPr>
            <a:picLocks noChangeAspect="1"/>
          </p:cNvPicPr>
          <p:nvPr/>
        </p:nvPicPr>
        <p:blipFill rotWithShape="1">
          <a:blip r:embed="rId4"/>
          <a:srcRect t="21934" b="21630"/>
          <a:stretch/>
        </p:blipFill>
        <p:spPr>
          <a:xfrm>
            <a:off x="6751441" y="2045158"/>
            <a:ext cx="2383741" cy="2989536"/>
          </a:xfrm>
          <a:prstGeom prst="rect">
            <a:avLst/>
          </a:prstGeom>
        </p:spPr>
      </p:pic>
      <p:pic>
        <p:nvPicPr>
          <p:cNvPr id="10" name="Picture 9">
            <a:extLst>
              <a:ext uri="{FF2B5EF4-FFF2-40B4-BE49-F238E27FC236}">
                <a16:creationId xmlns:a16="http://schemas.microsoft.com/office/drawing/2014/main" id="{06E473EA-0B73-44FA-8CA1-18E0CC3B8D2D}"/>
              </a:ext>
            </a:extLst>
          </p:cNvPr>
          <p:cNvPicPr>
            <a:picLocks noChangeAspect="1"/>
          </p:cNvPicPr>
          <p:nvPr/>
        </p:nvPicPr>
        <p:blipFill rotWithShape="1">
          <a:blip r:embed="rId5"/>
          <a:srcRect t="12033" b="10410"/>
          <a:stretch/>
        </p:blipFill>
        <p:spPr>
          <a:xfrm>
            <a:off x="1572604" y="14499"/>
            <a:ext cx="2914948" cy="3014304"/>
          </a:xfrm>
          <a:prstGeom prst="rect">
            <a:avLst/>
          </a:prstGeom>
        </p:spPr>
      </p:pic>
      <p:pic>
        <p:nvPicPr>
          <p:cNvPr id="12" name="Picture 11">
            <a:extLst>
              <a:ext uri="{FF2B5EF4-FFF2-40B4-BE49-F238E27FC236}">
                <a16:creationId xmlns:a16="http://schemas.microsoft.com/office/drawing/2014/main" id="{B220F6D0-680F-43B6-8E54-2A2AA995109C}"/>
              </a:ext>
            </a:extLst>
          </p:cNvPr>
          <p:cNvPicPr>
            <a:picLocks noChangeAspect="1"/>
          </p:cNvPicPr>
          <p:nvPr/>
        </p:nvPicPr>
        <p:blipFill>
          <a:blip r:embed="rId6"/>
          <a:stretch>
            <a:fillRect/>
          </a:stretch>
        </p:blipFill>
        <p:spPr>
          <a:xfrm>
            <a:off x="1925561" y="3074731"/>
            <a:ext cx="2561373" cy="1921030"/>
          </a:xfrm>
          <a:prstGeom prst="rect">
            <a:avLst/>
          </a:prstGeom>
        </p:spPr>
      </p:pic>
      <p:pic>
        <p:nvPicPr>
          <p:cNvPr id="5124" name="Picture 4" descr="No description available.">
            <a:extLst>
              <a:ext uri="{FF2B5EF4-FFF2-40B4-BE49-F238E27FC236}">
                <a16:creationId xmlns:a16="http://schemas.microsoft.com/office/drawing/2014/main" id="{CB28628E-F763-47E2-B24A-45FC0F57B5C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1683"/>
          <a:stretch/>
        </p:blipFill>
        <p:spPr bwMode="auto">
          <a:xfrm>
            <a:off x="4538464" y="0"/>
            <a:ext cx="2146724" cy="2527898"/>
          </a:xfrm>
          <a:prstGeom prst="rect">
            <a:avLst/>
          </a:prstGeom>
          <a:noFill/>
          <a:extLst>
            <a:ext uri="{909E8E84-426E-40DD-AFC4-6F175D3DCCD1}">
              <a14:hiddenFill xmlns:a14="http://schemas.microsoft.com/office/drawing/2010/main">
                <a:solidFill>
                  <a:srgbClr val="FFFFFF"/>
                </a:solidFill>
              </a14:hiddenFill>
            </a:ext>
          </a:extLst>
        </p:spPr>
      </p:pic>
      <p:pic>
        <p:nvPicPr>
          <p:cNvPr id="7" name="Paveikslėlis 6">
            <a:extLst>
              <a:ext uri="{FF2B5EF4-FFF2-40B4-BE49-F238E27FC236}">
                <a16:creationId xmlns:a16="http://schemas.microsoft.com/office/drawing/2014/main" id="{5D1B0335-A507-3724-E2EF-9F7BAAFFAD2F}"/>
              </a:ext>
            </a:extLst>
          </p:cNvPr>
          <p:cNvPicPr>
            <a:picLocks noChangeAspect="1"/>
          </p:cNvPicPr>
          <p:nvPr/>
        </p:nvPicPr>
        <p:blipFill rotWithShape="1">
          <a:blip r:embed="rId8"/>
          <a:srcRect t="14465"/>
          <a:stretch/>
        </p:blipFill>
        <p:spPr>
          <a:xfrm>
            <a:off x="4538465" y="2586424"/>
            <a:ext cx="2146724" cy="2448270"/>
          </a:xfrm>
          <a:prstGeom prst="rect">
            <a:avLst/>
          </a:prstGeom>
        </p:spPr>
      </p:pic>
      <p:pic>
        <p:nvPicPr>
          <p:cNvPr id="11" name="Paveikslėlis 10">
            <a:extLst>
              <a:ext uri="{FF2B5EF4-FFF2-40B4-BE49-F238E27FC236}">
                <a16:creationId xmlns:a16="http://schemas.microsoft.com/office/drawing/2014/main" id="{BDA54475-9388-5DE2-FFC8-A4462BF66086}"/>
              </a:ext>
            </a:extLst>
          </p:cNvPr>
          <p:cNvPicPr>
            <a:picLocks noChangeAspect="1"/>
          </p:cNvPicPr>
          <p:nvPr/>
        </p:nvPicPr>
        <p:blipFill rotWithShape="1">
          <a:blip r:embed="rId9"/>
          <a:srcRect t="10680" r="9710" b="18745"/>
          <a:stretch/>
        </p:blipFill>
        <p:spPr>
          <a:xfrm>
            <a:off x="31282" y="3089402"/>
            <a:ext cx="1828027" cy="1921031"/>
          </a:xfrm>
          <a:prstGeom prst="rect">
            <a:avLst/>
          </a:prstGeom>
        </p:spPr>
      </p:pic>
      <p:pic>
        <p:nvPicPr>
          <p:cNvPr id="15" name="Paveikslėlis 14">
            <a:extLst>
              <a:ext uri="{FF2B5EF4-FFF2-40B4-BE49-F238E27FC236}">
                <a16:creationId xmlns:a16="http://schemas.microsoft.com/office/drawing/2014/main" id="{E7F1EEC5-1D25-1C98-150D-BA118072E54F}"/>
              </a:ext>
            </a:extLst>
          </p:cNvPr>
          <p:cNvPicPr>
            <a:picLocks noChangeAspect="1"/>
          </p:cNvPicPr>
          <p:nvPr/>
        </p:nvPicPr>
        <p:blipFill rotWithShape="1">
          <a:blip r:embed="rId10"/>
          <a:srcRect t="25178" b="11359"/>
          <a:stretch/>
        </p:blipFill>
        <p:spPr>
          <a:xfrm>
            <a:off x="6756462" y="39267"/>
            <a:ext cx="2344454" cy="1983829"/>
          </a:xfrm>
          <a:prstGeom prst="rect">
            <a:avLst/>
          </a:prstGeom>
        </p:spPr>
      </p:pic>
    </p:spTree>
    <p:extLst>
      <p:ext uri="{BB962C8B-B14F-4D97-AF65-F5344CB8AC3E}">
        <p14:creationId xmlns:p14="http://schemas.microsoft.com/office/powerpoint/2010/main" val="3223326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44"/>
          <p:cNvSpPr txBox="1">
            <a:spLocks noGrp="1"/>
          </p:cNvSpPr>
          <p:nvPr>
            <p:ph type="title"/>
          </p:nvPr>
        </p:nvSpPr>
        <p:spPr>
          <a:xfrm>
            <a:off x="1679665" y="-186021"/>
            <a:ext cx="6462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dirty="0"/>
              <a:t>ERDVĖS KŪRIMAS</a:t>
            </a:r>
            <a:endParaRPr dirty="0"/>
          </a:p>
        </p:txBody>
      </p:sp>
      <p:sp>
        <p:nvSpPr>
          <p:cNvPr id="548" name="Google Shape;548;p44"/>
          <p:cNvSpPr txBox="1"/>
          <p:nvPr/>
        </p:nvSpPr>
        <p:spPr>
          <a:xfrm>
            <a:off x="190465" y="4141086"/>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200" b="1" dirty="0">
                <a:solidFill>
                  <a:schemeClr val="dk1"/>
                </a:solidFill>
                <a:latin typeface="Lato"/>
                <a:ea typeface="Lato"/>
                <a:cs typeface="Lato"/>
                <a:sym typeface="Lato"/>
              </a:rPr>
              <a:t>BURBULŲ VAMZDŽIAI</a:t>
            </a:r>
            <a:endParaRPr lang="en-US" dirty="0">
              <a:latin typeface="Lato"/>
              <a:ea typeface="Lato"/>
              <a:cs typeface="Lato"/>
              <a:sym typeface="Lato"/>
            </a:endParaRPr>
          </a:p>
        </p:txBody>
      </p:sp>
      <p:sp>
        <p:nvSpPr>
          <p:cNvPr id="550" name="Google Shape;550;p44"/>
          <p:cNvSpPr txBox="1"/>
          <p:nvPr/>
        </p:nvSpPr>
        <p:spPr>
          <a:xfrm>
            <a:off x="2713343" y="2913671"/>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200" b="1" dirty="0">
                <a:solidFill>
                  <a:schemeClr val="dk1"/>
                </a:solidFill>
                <a:latin typeface="Lato"/>
                <a:ea typeface="Lato"/>
                <a:cs typeface="Lato"/>
                <a:sym typeface="Lato"/>
              </a:rPr>
              <a:t>MINKŠTI SUOLAI</a:t>
            </a:r>
            <a:endParaRPr lang="en-US" dirty="0">
              <a:latin typeface="Lato"/>
              <a:ea typeface="Lato"/>
              <a:cs typeface="Lato"/>
              <a:sym typeface="Lato"/>
            </a:endParaRPr>
          </a:p>
        </p:txBody>
      </p:sp>
      <p:sp>
        <p:nvSpPr>
          <p:cNvPr id="552" name="Google Shape;552;p44"/>
          <p:cNvSpPr txBox="1"/>
          <p:nvPr/>
        </p:nvSpPr>
        <p:spPr>
          <a:xfrm>
            <a:off x="4738843" y="4409400"/>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200" b="1" dirty="0">
                <a:solidFill>
                  <a:schemeClr val="dk1"/>
                </a:solidFill>
                <a:latin typeface="Lato"/>
                <a:ea typeface="Lato"/>
                <a:cs typeface="Lato"/>
                <a:sym typeface="Lato"/>
              </a:rPr>
              <a:t>SĖDMAIŠIAI</a:t>
            </a:r>
            <a:endParaRPr lang="en-US" dirty="0">
              <a:latin typeface="Lato"/>
              <a:ea typeface="Lato"/>
              <a:cs typeface="Lato"/>
              <a:sym typeface="Lato"/>
            </a:endParaRPr>
          </a:p>
        </p:txBody>
      </p:sp>
      <p:pic>
        <p:nvPicPr>
          <p:cNvPr id="8" name="Picture 7">
            <a:extLst>
              <a:ext uri="{FF2B5EF4-FFF2-40B4-BE49-F238E27FC236}">
                <a16:creationId xmlns:a16="http://schemas.microsoft.com/office/drawing/2014/main" id="{A9927ED9-F542-433C-9DAF-181F4A2AED5E}"/>
              </a:ext>
            </a:extLst>
          </p:cNvPr>
          <p:cNvPicPr>
            <a:picLocks noChangeAspect="1"/>
          </p:cNvPicPr>
          <p:nvPr/>
        </p:nvPicPr>
        <p:blipFill rotWithShape="1">
          <a:blip r:embed="rId3"/>
          <a:srcRect t="20547" b="19674"/>
          <a:stretch/>
        </p:blipFill>
        <p:spPr>
          <a:xfrm>
            <a:off x="2196616" y="1183217"/>
            <a:ext cx="2873422" cy="1717708"/>
          </a:xfrm>
          <a:prstGeom prst="rect">
            <a:avLst/>
          </a:prstGeom>
        </p:spPr>
      </p:pic>
      <p:pic>
        <p:nvPicPr>
          <p:cNvPr id="1030" name="Picture 6">
            <a:extLst>
              <a:ext uri="{FF2B5EF4-FFF2-40B4-BE49-F238E27FC236}">
                <a16:creationId xmlns:a16="http://schemas.microsoft.com/office/drawing/2014/main" id="{0AC7730A-1658-4789-B325-046B6898EB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8185" y="332699"/>
            <a:ext cx="2382084" cy="2382084"/>
          </a:xfrm>
          <a:prstGeom prst="rect">
            <a:avLst/>
          </a:prstGeom>
          <a:noFill/>
          <a:extLst>
            <a:ext uri="{909E8E84-426E-40DD-AFC4-6F175D3DCCD1}">
              <a14:hiddenFill xmlns:a14="http://schemas.microsoft.com/office/drawing/2010/main">
                <a:solidFill>
                  <a:srgbClr val="FFFFFF"/>
                </a:solidFill>
              </a14:hiddenFill>
            </a:ext>
          </a:extLst>
        </p:spPr>
      </p:pic>
      <p:sp>
        <p:nvSpPr>
          <p:cNvPr id="23" name="Google Shape;552;p44">
            <a:extLst>
              <a:ext uri="{FF2B5EF4-FFF2-40B4-BE49-F238E27FC236}">
                <a16:creationId xmlns:a16="http://schemas.microsoft.com/office/drawing/2014/main" id="{7214DFCC-82E7-4661-A444-50DFCF89DFB1}"/>
              </a:ext>
            </a:extLst>
          </p:cNvPr>
          <p:cNvSpPr txBox="1"/>
          <p:nvPr/>
        </p:nvSpPr>
        <p:spPr>
          <a:xfrm>
            <a:off x="7231343" y="2714783"/>
            <a:ext cx="148920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200" b="1" dirty="0">
                <a:solidFill>
                  <a:schemeClr val="dk1"/>
                </a:solidFill>
                <a:latin typeface="Lato"/>
                <a:ea typeface="Lato"/>
                <a:cs typeface="Lato"/>
                <a:sym typeface="Lato"/>
              </a:rPr>
              <a:t> SENSORINĖS GRINDŲ PLYTELĖS</a:t>
            </a:r>
            <a:endParaRPr lang="en-US" dirty="0">
              <a:latin typeface="Lato"/>
              <a:ea typeface="Lato"/>
              <a:cs typeface="Lato"/>
              <a:sym typeface="Lato"/>
            </a:endParaRPr>
          </a:p>
        </p:txBody>
      </p:sp>
      <p:pic>
        <p:nvPicPr>
          <p:cNvPr id="9" name="Picture 8">
            <a:extLst>
              <a:ext uri="{FF2B5EF4-FFF2-40B4-BE49-F238E27FC236}">
                <a16:creationId xmlns:a16="http://schemas.microsoft.com/office/drawing/2014/main" id="{ACD9C15E-D90D-43F3-9DD9-EC57BB54B8BE}"/>
              </a:ext>
            </a:extLst>
          </p:cNvPr>
          <p:cNvPicPr>
            <a:picLocks noChangeAspect="1"/>
          </p:cNvPicPr>
          <p:nvPr/>
        </p:nvPicPr>
        <p:blipFill rotWithShape="1">
          <a:blip r:embed="rId5"/>
          <a:srcRect l="40846" t="8889" r="14903"/>
          <a:stretch/>
        </p:blipFill>
        <p:spPr>
          <a:xfrm>
            <a:off x="576389" y="996916"/>
            <a:ext cx="1497213" cy="3082688"/>
          </a:xfrm>
          <a:prstGeom prst="rect">
            <a:avLst/>
          </a:prstGeom>
        </p:spPr>
      </p:pic>
      <p:pic>
        <p:nvPicPr>
          <p:cNvPr id="1026" name="Picture 2" descr="Rudas Sėdmaišis Restly CLASSIC Odinis, žema kaina | Varle.lt">
            <a:extLst>
              <a:ext uri="{FF2B5EF4-FFF2-40B4-BE49-F238E27FC236}">
                <a16:creationId xmlns:a16="http://schemas.microsoft.com/office/drawing/2014/main" id="{DFB04D69-ECD7-4BC7-841D-8AE7E0490271}"/>
              </a:ext>
            </a:extLst>
          </p:cNvPr>
          <p:cNvPicPr>
            <a:picLocks noChangeAspect="1" noChangeArrowheads="1"/>
          </p:cNvPicPr>
          <p:nvPr/>
        </p:nvPicPr>
        <p:blipFill>
          <a:blip r:embed="rId6">
            <a:duotone>
              <a:schemeClr val="accent6">
                <a:shade val="45000"/>
                <a:satMod val="135000"/>
              </a:schemeClr>
              <a:prstClr val="white"/>
            </a:duotone>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153904" y="2042071"/>
            <a:ext cx="2659077" cy="2742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908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45;p44">
            <a:extLst>
              <a:ext uri="{FF2B5EF4-FFF2-40B4-BE49-F238E27FC236}">
                <a16:creationId xmlns:a16="http://schemas.microsoft.com/office/drawing/2014/main" id="{11DD2FEB-9C0E-4144-90C8-22B3536B6AB0}"/>
              </a:ext>
            </a:extLst>
          </p:cNvPr>
          <p:cNvSpPr txBox="1">
            <a:spLocks noGrp="1"/>
          </p:cNvSpPr>
          <p:nvPr>
            <p:ph type="title"/>
          </p:nvPr>
        </p:nvSpPr>
        <p:spPr>
          <a:xfrm>
            <a:off x="450133" y="-160913"/>
            <a:ext cx="64626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dirty="0"/>
              <a:t>ERDVĖS KŪRIMAS</a:t>
            </a:r>
            <a:endParaRPr dirty="0"/>
          </a:p>
        </p:txBody>
      </p:sp>
      <p:pic>
        <p:nvPicPr>
          <p:cNvPr id="6" name="Picture 5">
            <a:extLst>
              <a:ext uri="{FF2B5EF4-FFF2-40B4-BE49-F238E27FC236}">
                <a16:creationId xmlns:a16="http://schemas.microsoft.com/office/drawing/2014/main" id="{C8565770-0C45-4306-89C0-D622FCAD81A9}"/>
              </a:ext>
            </a:extLst>
          </p:cNvPr>
          <p:cNvPicPr>
            <a:picLocks noChangeAspect="1"/>
          </p:cNvPicPr>
          <p:nvPr/>
        </p:nvPicPr>
        <p:blipFill>
          <a:blip r:embed="rId3"/>
          <a:stretch>
            <a:fillRect/>
          </a:stretch>
        </p:blipFill>
        <p:spPr>
          <a:xfrm>
            <a:off x="271459" y="935434"/>
            <a:ext cx="2246194" cy="3004284"/>
          </a:xfrm>
          <a:prstGeom prst="rect">
            <a:avLst/>
          </a:prstGeom>
        </p:spPr>
      </p:pic>
      <p:sp>
        <p:nvSpPr>
          <p:cNvPr id="7" name="Google Shape;550;p44">
            <a:extLst>
              <a:ext uri="{FF2B5EF4-FFF2-40B4-BE49-F238E27FC236}">
                <a16:creationId xmlns:a16="http://schemas.microsoft.com/office/drawing/2014/main" id="{ADC5C6BC-4925-4DBC-97C5-672E64CF3675}"/>
              </a:ext>
            </a:extLst>
          </p:cNvPr>
          <p:cNvSpPr txBox="1"/>
          <p:nvPr/>
        </p:nvSpPr>
        <p:spPr>
          <a:xfrm>
            <a:off x="169255" y="4039377"/>
            <a:ext cx="2136090"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100" b="1" dirty="0">
                <a:solidFill>
                  <a:schemeClr val="dk1"/>
                </a:solidFill>
                <a:latin typeface="Lato"/>
                <a:ea typeface="Lato"/>
                <a:cs typeface="Lato"/>
                <a:sym typeface="Lato"/>
              </a:rPr>
              <a:t>SENSORINĖ ŠVIEČIANTI GEOMETRINĖ FORMA </a:t>
            </a:r>
            <a:endParaRPr lang="en-US" sz="1200" dirty="0">
              <a:latin typeface="Lato"/>
              <a:ea typeface="Lato"/>
              <a:cs typeface="Lato"/>
              <a:sym typeface="Lato"/>
            </a:endParaRPr>
          </a:p>
        </p:txBody>
      </p:sp>
      <p:pic>
        <p:nvPicPr>
          <p:cNvPr id="8" name="Picture 7">
            <a:extLst>
              <a:ext uri="{FF2B5EF4-FFF2-40B4-BE49-F238E27FC236}">
                <a16:creationId xmlns:a16="http://schemas.microsoft.com/office/drawing/2014/main" id="{0A317D36-8EEE-45A3-A6D9-A79D20EE238A}"/>
              </a:ext>
            </a:extLst>
          </p:cNvPr>
          <p:cNvPicPr>
            <a:picLocks noChangeAspect="1"/>
          </p:cNvPicPr>
          <p:nvPr/>
        </p:nvPicPr>
        <p:blipFill rotWithShape="1">
          <a:blip r:embed="rId4"/>
          <a:srcRect l="15240" t="10682" r="15374" b="6388"/>
          <a:stretch/>
        </p:blipFill>
        <p:spPr>
          <a:xfrm>
            <a:off x="2691709" y="911793"/>
            <a:ext cx="2477071" cy="3027925"/>
          </a:xfrm>
          <a:prstGeom prst="rect">
            <a:avLst/>
          </a:prstGeom>
        </p:spPr>
      </p:pic>
      <p:sp>
        <p:nvSpPr>
          <p:cNvPr id="10" name="Google Shape;550;p44">
            <a:extLst>
              <a:ext uri="{FF2B5EF4-FFF2-40B4-BE49-F238E27FC236}">
                <a16:creationId xmlns:a16="http://schemas.microsoft.com/office/drawing/2014/main" id="{588A09C2-E8C6-4B14-9797-739475FB77D2}"/>
              </a:ext>
            </a:extLst>
          </p:cNvPr>
          <p:cNvSpPr txBox="1"/>
          <p:nvPr/>
        </p:nvSpPr>
        <p:spPr>
          <a:xfrm>
            <a:off x="2556161" y="4019373"/>
            <a:ext cx="2771292"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100" b="1" dirty="0">
                <a:solidFill>
                  <a:schemeClr val="dk1"/>
                </a:solidFill>
                <a:latin typeface="Lato"/>
                <a:ea typeface="Lato"/>
                <a:cs typeface="Lato"/>
                <a:sym typeface="Lato"/>
              </a:rPr>
              <a:t>SENSORINIS ŠVIEČIANTIS STALAS</a:t>
            </a:r>
            <a:endParaRPr lang="en-US" sz="1100" dirty="0">
              <a:latin typeface="Lato"/>
              <a:ea typeface="Lato"/>
              <a:cs typeface="Lato"/>
              <a:sym typeface="Lato"/>
            </a:endParaRPr>
          </a:p>
        </p:txBody>
      </p:sp>
      <p:pic>
        <p:nvPicPr>
          <p:cNvPr id="3" name="Picture 2">
            <a:extLst>
              <a:ext uri="{FF2B5EF4-FFF2-40B4-BE49-F238E27FC236}">
                <a16:creationId xmlns:a16="http://schemas.microsoft.com/office/drawing/2014/main" id="{7FF29F75-0F2A-41FD-96A0-55715D8660F1}"/>
              </a:ext>
            </a:extLst>
          </p:cNvPr>
          <p:cNvPicPr>
            <a:picLocks noChangeAspect="1"/>
          </p:cNvPicPr>
          <p:nvPr/>
        </p:nvPicPr>
        <p:blipFill rotWithShape="1">
          <a:blip r:embed="rId5"/>
          <a:srcRect l="29572" t="22614" r="31637" b="7976"/>
          <a:stretch/>
        </p:blipFill>
        <p:spPr>
          <a:xfrm>
            <a:off x="6831367" y="296519"/>
            <a:ext cx="1100205" cy="2508531"/>
          </a:xfrm>
          <a:prstGeom prst="rect">
            <a:avLst/>
          </a:prstGeom>
        </p:spPr>
      </p:pic>
      <p:sp>
        <p:nvSpPr>
          <p:cNvPr id="12" name="Google Shape;550;p44">
            <a:extLst>
              <a:ext uri="{FF2B5EF4-FFF2-40B4-BE49-F238E27FC236}">
                <a16:creationId xmlns:a16="http://schemas.microsoft.com/office/drawing/2014/main" id="{415FC204-77FF-4D2D-958C-A4AD4695C4F9}"/>
              </a:ext>
            </a:extLst>
          </p:cNvPr>
          <p:cNvSpPr txBox="1"/>
          <p:nvPr/>
        </p:nvSpPr>
        <p:spPr>
          <a:xfrm>
            <a:off x="5956680" y="78034"/>
            <a:ext cx="2771292" cy="291313"/>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100" b="1" dirty="0">
                <a:solidFill>
                  <a:schemeClr val="dk1"/>
                </a:solidFill>
                <a:latin typeface="Lato"/>
                <a:ea typeface="Lato"/>
                <a:cs typeface="Lato"/>
                <a:sym typeface="Lato"/>
              </a:rPr>
              <a:t>VANDENS BURBULŲ SIENELĖ</a:t>
            </a:r>
            <a:endParaRPr lang="en-US" sz="1200" dirty="0">
              <a:latin typeface="Lato"/>
              <a:ea typeface="Lato"/>
              <a:cs typeface="Lato"/>
              <a:sym typeface="Lato"/>
            </a:endParaRPr>
          </a:p>
        </p:txBody>
      </p:sp>
      <p:pic>
        <p:nvPicPr>
          <p:cNvPr id="2056" name="Picture 8" descr="Šviečiantys pluoštai – www.e-asela.lt">
            <a:extLst>
              <a:ext uri="{FF2B5EF4-FFF2-40B4-BE49-F238E27FC236}">
                <a16:creationId xmlns:a16="http://schemas.microsoft.com/office/drawing/2014/main" id="{9D3C5C5A-C2F1-4089-BFF1-8D6570BC81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25689" y="2732221"/>
            <a:ext cx="2771292" cy="2018424"/>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550;p44">
            <a:extLst>
              <a:ext uri="{FF2B5EF4-FFF2-40B4-BE49-F238E27FC236}">
                <a16:creationId xmlns:a16="http://schemas.microsoft.com/office/drawing/2014/main" id="{ED783517-4400-4879-BCD5-ED44CD62CA3C}"/>
              </a:ext>
            </a:extLst>
          </p:cNvPr>
          <p:cNvSpPr txBox="1"/>
          <p:nvPr/>
        </p:nvSpPr>
        <p:spPr>
          <a:xfrm>
            <a:off x="5995823" y="4816801"/>
            <a:ext cx="2771292" cy="206018"/>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050" b="1" dirty="0">
                <a:solidFill>
                  <a:schemeClr val="dk1"/>
                </a:solidFill>
                <a:latin typeface="Lato"/>
                <a:ea typeface="Lato"/>
                <a:cs typeface="Lato"/>
                <a:sym typeface="Lato"/>
              </a:rPr>
              <a:t>ŠVIEČIANTIS </a:t>
            </a:r>
            <a:r>
              <a:rPr lang="lt-LT" sz="1100" b="1" dirty="0">
                <a:solidFill>
                  <a:schemeClr val="dk1"/>
                </a:solidFill>
                <a:latin typeface="Lato"/>
                <a:ea typeface="Lato"/>
                <a:cs typeface="Lato"/>
                <a:sym typeface="Lato"/>
              </a:rPr>
              <a:t>PLUOŠTAS</a:t>
            </a:r>
            <a:endParaRPr lang="en-US" sz="1050" dirty="0">
              <a:latin typeface="Lato"/>
              <a:ea typeface="Lato"/>
              <a:cs typeface="Lato"/>
              <a:sym typeface="Lato"/>
            </a:endParaRPr>
          </a:p>
        </p:txBody>
      </p:sp>
    </p:spTree>
    <p:extLst>
      <p:ext uri="{BB962C8B-B14F-4D97-AF65-F5344CB8AC3E}">
        <p14:creationId xmlns:p14="http://schemas.microsoft.com/office/powerpoint/2010/main" val="1180843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550;p44">
            <a:extLst>
              <a:ext uri="{FF2B5EF4-FFF2-40B4-BE49-F238E27FC236}">
                <a16:creationId xmlns:a16="http://schemas.microsoft.com/office/drawing/2014/main" id="{5E513519-6685-4711-9309-C04DDFDB16E1}"/>
              </a:ext>
            </a:extLst>
          </p:cNvPr>
          <p:cNvSpPr txBox="1"/>
          <p:nvPr/>
        </p:nvSpPr>
        <p:spPr>
          <a:xfrm>
            <a:off x="778720" y="4498765"/>
            <a:ext cx="2771292"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200" b="1" dirty="0">
                <a:solidFill>
                  <a:schemeClr val="dk1"/>
                </a:solidFill>
                <a:latin typeface="Lato"/>
                <a:ea typeface="Lato"/>
                <a:cs typeface="Lato"/>
                <a:sym typeface="Lato"/>
              </a:rPr>
              <a:t>MINI ERDVĖ NUSIRAMINIMUI</a:t>
            </a:r>
            <a:endParaRPr lang="en-US" dirty="0">
              <a:latin typeface="Lato"/>
              <a:ea typeface="Lato"/>
              <a:cs typeface="Lato"/>
              <a:sym typeface="Lato"/>
            </a:endParaRPr>
          </a:p>
        </p:txBody>
      </p:sp>
      <p:pic>
        <p:nvPicPr>
          <p:cNvPr id="6" name="Picture 5">
            <a:extLst>
              <a:ext uri="{FF2B5EF4-FFF2-40B4-BE49-F238E27FC236}">
                <a16:creationId xmlns:a16="http://schemas.microsoft.com/office/drawing/2014/main" id="{7005EF5B-FFBC-4BFF-9484-2C46D15DE45B}"/>
              </a:ext>
            </a:extLst>
          </p:cNvPr>
          <p:cNvPicPr>
            <a:picLocks noChangeAspect="1"/>
          </p:cNvPicPr>
          <p:nvPr/>
        </p:nvPicPr>
        <p:blipFill rotWithShape="1">
          <a:blip r:embed="rId3"/>
          <a:srcRect l="17065" r="17463"/>
          <a:stretch/>
        </p:blipFill>
        <p:spPr>
          <a:xfrm>
            <a:off x="778720" y="1062839"/>
            <a:ext cx="2988062" cy="3422876"/>
          </a:xfrm>
          <a:prstGeom prst="rect">
            <a:avLst/>
          </a:prstGeom>
        </p:spPr>
      </p:pic>
      <p:sp>
        <p:nvSpPr>
          <p:cNvPr id="7" name="Google Shape;545;p44">
            <a:extLst>
              <a:ext uri="{FF2B5EF4-FFF2-40B4-BE49-F238E27FC236}">
                <a16:creationId xmlns:a16="http://schemas.microsoft.com/office/drawing/2014/main" id="{4DC29E3F-F498-4EBB-A5D3-EC003D45A9FE}"/>
              </a:ext>
            </a:extLst>
          </p:cNvPr>
          <p:cNvSpPr txBox="1">
            <a:spLocks noGrp="1"/>
          </p:cNvSpPr>
          <p:nvPr>
            <p:ph type="title"/>
          </p:nvPr>
        </p:nvSpPr>
        <p:spPr>
          <a:xfrm>
            <a:off x="873885" y="-45030"/>
            <a:ext cx="6462712" cy="85725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dirty="0"/>
              <a:t>ERDVĖS KŪRIMAS</a:t>
            </a:r>
            <a:endParaRPr dirty="0"/>
          </a:p>
        </p:txBody>
      </p:sp>
      <p:sp>
        <p:nvSpPr>
          <p:cNvPr id="11" name="Google Shape;550;p44">
            <a:extLst>
              <a:ext uri="{FF2B5EF4-FFF2-40B4-BE49-F238E27FC236}">
                <a16:creationId xmlns:a16="http://schemas.microsoft.com/office/drawing/2014/main" id="{76C044A6-3E33-473B-B19A-21EC61F9FD65}"/>
              </a:ext>
            </a:extLst>
          </p:cNvPr>
          <p:cNvSpPr txBox="1"/>
          <p:nvPr/>
        </p:nvSpPr>
        <p:spPr>
          <a:xfrm>
            <a:off x="5233117" y="4274210"/>
            <a:ext cx="2771292" cy="7341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lt-LT" sz="1200" b="1" dirty="0">
                <a:solidFill>
                  <a:schemeClr val="dk1"/>
                </a:solidFill>
                <a:latin typeface="Lato"/>
                <a:ea typeface="Lato"/>
                <a:cs typeface="Lato"/>
                <a:sym typeface="Lato"/>
              </a:rPr>
              <a:t>KAMUOLIUKŲ BASEINAS</a:t>
            </a:r>
            <a:endParaRPr lang="en-US" dirty="0">
              <a:latin typeface="Lato"/>
              <a:ea typeface="Lato"/>
              <a:cs typeface="Lato"/>
              <a:sym typeface="Lato"/>
            </a:endParaRPr>
          </a:p>
        </p:txBody>
      </p:sp>
      <p:pic>
        <p:nvPicPr>
          <p:cNvPr id="10" name="Picture 9">
            <a:extLst>
              <a:ext uri="{FF2B5EF4-FFF2-40B4-BE49-F238E27FC236}">
                <a16:creationId xmlns:a16="http://schemas.microsoft.com/office/drawing/2014/main" id="{0BB82180-7FD4-4665-B5D4-610BF86A3431}"/>
              </a:ext>
            </a:extLst>
          </p:cNvPr>
          <p:cNvPicPr>
            <a:picLocks noChangeAspect="1"/>
          </p:cNvPicPr>
          <p:nvPr/>
        </p:nvPicPr>
        <p:blipFill rotWithShape="1">
          <a:blip r:embed="rId4"/>
          <a:srcRect l="4826" t="11825" r="2737" b="13631"/>
          <a:stretch/>
        </p:blipFill>
        <p:spPr>
          <a:xfrm>
            <a:off x="3820036" y="1054159"/>
            <a:ext cx="5323964" cy="3220051"/>
          </a:xfrm>
          <a:prstGeom prst="rect">
            <a:avLst/>
          </a:prstGeom>
        </p:spPr>
      </p:pic>
    </p:spTree>
    <p:extLst>
      <p:ext uri="{BB962C8B-B14F-4D97-AF65-F5344CB8AC3E}">
        <p14:creationId xmlns:p14="http://schemas.microsoft.com/office/powerpoint/2010/main" val="1646198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4E1B3BF-12B6-FAF1-E4EE-E96DBAD781BD}"/>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38CBB80B-CFD5-1896-8739-33365695DB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pic>
        <p:nvPicPr>
          <p:cNvPr id="5" name="Paveikslėlis 4">
            <a:extLst>
              <a:ext uri="{FF2B5EF4-FFF2-40B4-BE49-F238E27FC236}">
                <a16:creationId xmlns:a16="http://schemas.microsoft.com/office/drawing/2014/main" id="{D85CA6E5-5CA2-C223-2360-4AE0EB34E64C}"/>
              </a:ext>
            </a:extLst>
          </p:cNvPr>
          <p:cNvPicPr>
            <a:picLocks noChangeAspect="1"/>
          </p:cNvPicPr>
          <p:nvPr/>
        </p:nvPicPr>
        <p:blipFill>
          <a:blip r:embed="rId3"/>
          <a:stretch>
            <a:fillRect/>
          </a:stretch>
        </p:blipFill>
        <p:spPr>
          <a:xfrm>
            <a:off x="1155164" y="43114"/>
            <a:ext cx="3499923" cy="4967319"/>
          </a:xfrm>
          <a:prstGeom prst="rect">
            <a:avLst/>
          </a:prstGeom>
        </p:spPr>
      </p:pic>
      <p:pic>
        <p:nvPicPr>
          <p:cNvPr id="7" name="Paveikslėlis 6">
            <a:extLst>
              <a:ext uri="{FF2B5EF4-FFF2-40B4-BE49-F238E27FC236}">
                <a16:creationId xmlns:a16="http://schemas.microsoft.com/office/drawing/2014/main" id="{ED1E303D-1EE7-C663-C2F5-0B008AABAF60}"/>
              </a:ext>
            </a:extLst>
          </p:cNvPr>
          <p:cNvPicPr>
            <a:picLocks noChangeAspect="1"/>
          </p:cNvPicPr>
          <p:nvPr/>
        </p:nvPicPr>
        <p:blipFill>
          <a:blip r:embed="rId4"/>
          <a:stretch>
            <a:fillRect/>
          </a:stretch>
        </p:blipFill>
        <p:spPr>
          <a:xfrm>
            <a:off x="4755085" y="43113"/>
            <a:ext cx="3725490" cy="4967319"/>
          </a:xfrm>
          <a:prstGeom prst="rect">
            <a:avLst/>
          </a:prstGeom>
        </p:spPr>
      </p:pic>
    </p:spTree>
    <p:extLst>
      <p:ext uri="{BB962C8B-B14F-4D97-AF65-F5344CB8AC3E}">
        <p14:creationId xmlns:p14="http://schemas.microsoft.com/office/powerpoint/2010/main" val="41601621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BDBB85-A1E1-484B-A549-9DA588B4A5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pic>
        <p:nvPicPr>
          <p:cNvPr id="5" name="Picture 4">
            <a:extLst>
              <a:ext uri="{FF2B5EF4-FFF2-40B4-BE49-F238E27FC236}">
                <a16:creationId xmlns:a16="http://schemas.microsoft.com/office/drawing/2014/main" id="{3C5C00C9-6643-4187-9BC2-7BA7F37A3D27}"/>
              </a:ext>
            </a:extLst>
          </p:cNvPr>
          <p:cNvPicPr>
            <a:picLocks noChangeAspect="1"/>
          </p:cNvPicPr>
          <p:nvPr/>
        </p:nvPicPr>
        <p:blipFill rotWithShape="1">
          <a:blip r:embed="rId3"/>
          <a:srcRect b="36222"/>
          <a:stretch/>
        </p:blipFill>
        <p:spPr>
          <a:xfrm>
            <a:off x="62065" y="765934"/>
            <a:ext cx="3158728" cy="3600202"/>
          </a:xfrm>
          <a:prstGeom prst="rect">
            <a:avLst/>
          </a:prstGeom>
        </p:spPr>
      </p:pic>
      <p:pic>
        <p:nvPicPr>
          <p:cNvPr id="7" name="Picture 6">
            <a:extLst>
              <a:ext uri="{FF2B5EF4-FFF2-40B4-BE49-F238E27FC236}">
                <a16:creationId xmlns:a16="http://schemas.microsoft.com/office/drawing/2014/main" id="{CA5BE824-4BBA-4F4B-A57B-CF7C85BDEB82}"/>
              </a:ext>
            </a:extLst>
          </p:cNvPr>
          <p:cNvPicPr>
            <a:picLocks noChangeAspect="1"/>
          </p:cNvPicPr>
          <p:nvPr/>
        </p:nvPicPr>
        <p:blipFill rotWithShape="1">
          <a:blip r:embed="rId4"/>
          <a:srcRect r="3460" b="15363"/>
          <a:stretch/>
        </p:blipFill>
        <p:spPr>
          <a:xfrm>
            <a:off x="3290735" y="754504"/>
            <a:ext cx="3071965" cy="3611632"/>
          </a:xfrm>
          <a:prstGeom prst="rect">
            <a:avLst/>
          </a:prstGeom>
        </p:spPr>
      </p:pic>
      <p:pic>
        <p:nvPicPr>
          <p:cNvPr id="6" name="Paveikslėlis 3">
            <a:extLst>
              <a:ext uri="{FF2B5EF4-FFF2-40B4-BE49-F238E27FC236}">
                <a16:creationId xmlns:a16="http://schemas.microsoft.com/office/drawing/2014/main" id="{16DA52FC-5CCE-4EF6-BB85-B1B5607F3D8A}"/>
              </a:ext>
            </a:extLst>
          </p:cNvPr>
          <p:cNvPicPr>
            <a:picLocks noChangeAspect="1"/>
          </p:cNvPicPr>
          <p:nvPr/>
        </p:nvPicPr>
        <p:blipFill>
          <a:blip r:embed="rId5"/>
          <a:stretch>
            <a:fillRect/>
          </a:stretch>
        </p:blipFill>
        <p:spPr>
          <a:xfrm>
            <a:off x="6432642" y="754504"/>
            <a:ext cx="2708725" cy="3611632"/>
          </a:xfrm>
          <a:prstGeom prst="rect">
            <a:avLst/>
          </a:prstGeom>
        </p:spPr>
      </p:pic>
    </p:spTree>
    <p:extLst>
      <p:ext uri="{BB962C8B-B14F-4D97-AF65-F5344CB8AC3E}">
        <p14:creationId xmlns:p14="http://schemas.microsoft.com/office/powerpoint/2010/main" val="3543518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67C70D4-B4EC-8B80-5906-3A7997FF8276}"/>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868D39E3-FEBF-7BBB-21DF-62B5DE5B66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pic>
        <p:nvPicPr>
          <p:cNvPr id="5" name="Paveikslėlis 4">
            <a:extLst>
              <a:ext uri="{FF2B5EF4-FFF2-40B4-BE49-F238E27FC236}">
                <a16:creationId xmlns:a16="http://schemas.microsoft.com/office/drawing/2014/main" id="{5C834372-4A05-2D1E-509F-00FC7769340C}"/>
              </a:ext>
            </a:extLst>
          </p:cNvPr>
          <p:cNvPicPr>
            <a:picLocks noChangeAspect="1"/>
          </p:cNvPicPr>
          <p:nvPr/>
        </p:nvPicPr>
        <p:blipFill>
          <a:blip r:embed="rId3"/>
          <a:stretch>
            <a:fillRect/>
          </a:stretch>
        </p:blipFill>
        <p:spPr>
          <a:xfrm>
            <a:off x="500193" y="0"/>
            <a:ext cx="3550666" cy="2667551"/>
          </a:xfrm>
          <a:prstGeom prst="rect">
            <a:avLst/>
          </a:prstGeom>
        </p:spPr>
      </p:pic>
      <p:pic>
        <p:nvPicPr>
          <p:cNvPr id="7" name="Paveikslėlis 6">
            <a:extLst>
              <a:ext uri="{FF2B5EF4-FFF2-40B4-BE49-F238E27FC236}">
                <a16:creationId xmlns:a16="http://schemas.microsoft.com/office/drawing/2014/main" id="{4DAA344A-C964-BD89-6AB1-52D0AA8882B7}"/>
              </a:ext>
            </a:extLst>
          </p:cNvPr>
          <p:cNvPicPr>
            <a:picLocks noChangeAspect="1"/>
          </p:cNvPicPr>
          <p:nvPr/>
        </p:nvPicPr>
        <p:blipFill>
          <a:blip r:embed="rId4"/>
          <a:stretch>
            <a:fillRect/>
          </a:stretch>
        </p:blipFill>
        <p:spPr>
          <a:xfrm>
            <a:off x="4138247" y="637115"/>
            <a:ext cx="4891028" cy="3674541"/>
          </a:xfrm>
          <a:prstGeom prst="rect">
            <a:avLst/>
          </a:prstGeom>
        </p:spPr>
      </p:pic>
      <p:pic>
        <p:nvPicPr>
          <p:cNvPr id="8" name="Paveikslėlis 7">
            <a:extLst>
              <a:ext uri="{FF2B5EF4-FFF2-40B4-BE49-F238E27FC236}">
                <a16:creationId xmlns:a16="http://schemas.microsoft.com/office/drawing/2014/main" id="{DDA2E6B9-04DE-B0A6-3E44-328339E25B09}"/>
              </a:ext>
            </a:extLst>
          </p:cNvPr>
          <p:cNvPicPr>
            <a:picLocks noChangeAspect="1"/>
          </p:cNvPicPr>
          <p:nvPr/>
        </p:nvPicPr>
        <p:blipFill>
          <a:blip r:embed="rId5"/>
          <a:stretch>
            <a:fillRect/>
          </a:stretch>
        </p:blipFill>
        <p:spPr>
          <a:xfrm>
            <a:off x="943327" y="2811523"/>
            <a:ext cx="3107532" cy="2331977"/>
          </a:xfrm>
          <a:prstGeom prst="rect">
            <a:avLst/>
          </a:prstGeom>
        </p:spPr>
      </p:pic>
    </p:spTree>
    <p:extLst>
      <p:ext uri="{BB962C8B-B14F-4D97-AF65-F5344CB8AC3E}">
        <p14:creationId xmlns:p14="http://schemas.microsoft.com/office/powerpoint/2010/main" val="25691049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76CDE1-FA76-4F06-B3F1-18ED4A55CA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pic>
        <p:nvPicPr>
          <p:cNvPr id="6" name="Paveikslėlis 5">
            <a:extLst>
              <a:ext uri="{FF2B5EF4-FFF2-40B4-BE49-F238E27FC236}">
                <a16:creationId xmlns:a16="http://schemas.microsoft.com/office/drawing/2014/main" id="{E504004B-18C0-6CB9-AFCA-63F1112C102E}"/>
              </a:ext>
            </a:extLst>
          </p:cNvPr>
          <p:cNvPicPr>
            <a:picLocks noChangeAspect="1"/>
          </p:cNvPicPr>
          <p:nvPr/>
        </p:nvPicPr>
        <p:blipFill>
          <a:blip r:embed="rId3"/>
          <a:stretch>
            <a:fillRect/>
          </a:stretch>
        </p:blipFill>
        <p:spPr>
          <a:xfrm>
            <a:off x="0" y="291679"/>
            <a:ext cx="3362876" cy="4483834"/>
          </a:xfrm>
          <a:prstGeom prst="rect">
            <a:avLst/>
          </a:prstGeom>
        </p:spPr>
      </p:pic>
      <p:pic>
        <p:nvPicPr>
          <p:cNvPr id="10" name="Picture 4">
            <a:extLst>
              <a:ext uri="{FF2B5EF4-FFF2-40B4-BE49-F238E27FC236}">
                <a16:creationId xmlns:a16="http://schemas.microsoft.com/office/drawing/2014/main" id="{ED987746-0B54-C530-FA89-AEADC263449C}"/>
              </a:ext>
            </a:extLst>
          </p:cNvPr>
          <p:cNvPicPr>
            <a:picLocks noChangeAspect="1"/>
          </p:cNvPicPr>
          <p:nvPr/>
        </p:nvPicPr>
        <p:blipFill rotWithShape="1">
          <a:blip r:embed="rId4"/>
          <a:srcRect l="-2255" t="1794" r="5076" b="-1794"/>
          <a:stretch/>
        </p:blipFill>
        <p:spPr>
          <a:xfrm>
            <a:off x="3275152" y="305557"/>
            <a:ext cx="5868848" cy="4532385"/>
          </a:xfrm>
          <a:prstGeom prst="rect">
            <a:avLst/>
          </a:prstGeom>
        </p:spPr>
      </p:pic>
    </p:spTree>
    <p:extLst>
      <p:ext uri="{BB962C8B-B14F-4D97-AF65-F5344CB8AC3E}">
        <p14:creationId xmlns:p14="http://schemas.microsoft.com/office/powerpoint/2010/main" val="2232048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aveikslėlis 7">
            <a:extLst>
              <a:ext uri="{FF2B5EF4-FFF2-40B4-BE49-F238E27FC236}">
                <a16:creationId xmlns:a16="http://schemas.microsoft.com/office/drawing/2014/main" id="{2ACA8638-3222-6B28-79FF-75FD280D8A31}"/>
              </a:ext>
            </a:extLst>
          </p:cNvPr>
          <p:cNvPicPr>
            <a:picLocks noChangeAspect="1"/>
          </p:cNvPicPr>
          <p:nvPr/>
        </p:nvPicPr>
        <p:blipFill>
          <a:blip r:embed="rId3"/>
          <a:stretch>
            <a:fillRect/>
          </a:stretch>
        </p:blipFill>
        <p:spPr>
          <a:xfrm>
            <a:off x="3428367" y="-12141"/>
            <a:ext cx="3857625" cy="5143500"/>
          </a:xfrm>
          <a:prstGeom prst="rect">
            <a:avLst/>
          </a:prstGeom>
        </p:spPr>
      </p:pic>
      <p:sp>
        <p:nvSpPr>
          <p:cNvPr id="3" name="Slide Number Placeholder 2">
            <a:extLst>
              <a:ext uri="{FF2B5EF4-FFF2-40B4-BE49-F238E27FC236}">
                <a16:creationId xmlns:a16="http://schemas.microsoft.com/office/drawing/2014/main" id="{D69CC51E-8C55-464A-881C-BC6F75288B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pic>
        <p:nvPicPr>
          <p:cNvPr id="9" name="Picture 8">
            <a:extLst>
              <a:ext uri="{FF2B5EF4-FFF2-40B4-BE49-F238E27FC236}">
                <a16:creationId xmlns:a16="http://schemas.microsoft.com/office/drawing/2014/main" id="{BBDF0F74-A0C5-4F4C-987F-D3A623F3C71A}"/>
              </a:ext>
            </a:extLst>
          </p:cNvPr>
          <p:cNvPicPr>
            <a:picLocks noChangeAspect="1"/>
          </p:cNvPicPr>
          <p:nvPr/>
        </p:nvPicPr>
        <p:blipFill rotWithShape="1">
          <a:blip r:embed="rId4"/>
          <a:srcRect l="6388"/>
          <a:stretch/>
        </p:blipFill>
        <p:spPr>
          <a:xfrm>
            <a:off x="5780983" y="-12141"/>
            <a:ext cx="3619352" cy="5155096"/>
          </a:xfrm>
          <a:prstGeom prst="rect">
            <a:avLst/>
          </a:prstGeom>
        </p:spPr>
      </p:pic>
      <p:pic>
        <p:nvPicPr>
          <p:cNvPr id="6" name="Paveikslėlis 5">
            <a:extLst>
              <a:ext uri="{FF2B5EF4-FFF2-40B4-BE49-F238E27FC236}">
                <a16:creationId xmlns:a16="http://schemas.microsoft.com/office/drawing/2014/main" id="{6C805C9B-B144-0204-2407-A0AFA2AEC471}"/>
              </a:ext>
            </a:extLst>
          </p:cNvPr>
          <p:cNvPicPr>
            <a:picLocks noChangeAspect="1"/>
          </p:cNvPicPr>
          <p:nvPr/>
        </p:nvPicPr>
        <p:blipFill>
          <a:blip r:embed="rId5"/>
          <a:stretch>
            <a:fillRect/>
          </a:stretch>
        </p:blipFill>
        <p:spPr>
          <a:xfrm>
            <a:off x="0" y="-11595"/>
            <a:ext cx="3866322" cy="5155096"/>
          </a:xfrm>
          <a:prstGeom prst="rect">
            <a:avLst/>
          </a:prstGeom>
        </p:spPr>
      </p:pic>
    </p:spTree>
    <p:extLst>
      <p:ext uri="{BB962C8B-B14F-4D97-AF65-F5344CB8AC3E}">
        <p14:creationId xmlns:p14="http://schemas.microsoft.com/office/powerpoint/2010/main" val="2274454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06C1FD-80C0-C1BB-6DF3-AA67EC10FA06}"/>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3B73293B-8274-9DB2-C47E-B8E75012401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pic>
        <p:nvPicPr>
          <p:cNvPr id="5" name="Paveikslėlis 4">
            <a:extLst>
              <a:ext uri="{FF2B5EF4-FFF2-40B4-BE49-F238E27FC236}">
                <a16:creationId xmlns:a16="http://schemas.microsoft.com/office/drawing/2014/main" id="{082CA798-6AEF-4537-F514-ED8A029D58C7}"/>
              </a:ext>
            </a:extLst>
          </p:cNvPr>
          <p:cNvPicPr>
            <a:picLocks noChangeAspect="1"/>
          </p:cNvPicPr>
          <p:nvPr/>
        </p:nvPicPr>
        <p:blipFill>
          <a:blip r:embed="rId3"/>
          <a:stretch>
            <a:fillRect/>
          </a:stretch>
        </p:blipFill>
        <p:spPr>
          <a:xfrm>
            <a:off x="28360" y="0"/>
            <a:ext cx="2846645" cy="5060702"/>
          </a:xfrm>
          <a:prstGeom prst="rect">
            <a:avLst/>
          </a:prstGeom>
        </p:spPr>
      </p:pic>
      <p:pic>
        <p:nvPicPr>
          <p:cNvPr id="8" name="Paveikslėlis 7">
            <a:extLst>
              <a:ext uri="{FF2B5EF4-FFF2-40B4-BE49-F238E27FC236}">
                <a16:creationId xmlns:a16="http://schemas.microsoft.com/office/drawing/2014/main" id="{EA5A21F9-4B60-9199-341F-0639B6DA431D}"/>
              </a:ext>
            </a:extLst>
          </p:cNvPr>
          <p:cNvPicPr>
            <a:picLocks noChangeAspect="1"/>
          </p:cNvPicPr>
          <p:nvPr/>
        </p:nvPicPr>
        <p:blipFill>
          <a:blip r:embed="rId4"/>
          <a:stretch>
            <a:fillRect/>
          </a:stretch>
        </p:blipFill>
        <p:spPr>
          <a:xfrm>
            <a:off x="2962505" y="179026"/>
            <a:ext cx="3589086" cy="4785447"/>
          </a:xfrm>
          <a:prstGeom prst="rect">
            <a:avLst/>
          </a:prstGeom>
        </p:spPr>
      </p:pic>
      <p:pic>
        <p:nvPicPr>
          <p:cNvPr id="10" name="Paveikslėlis 9">
            <a:extLst>
              <a:ext uri="{FF2B5EF4-FFF2-40B4-BE49-F238E27FC236}">
                <a16:creationId xmlns:a16="http://schemas.microsoft.com/office/drawing/2014/main" id="{F443538D-AD06-1767-3281-7D6AABE6B99B}"/>
              </a:ext>
            </a:extLst>
          </p:cNvPr>
          <p:cNvPicPr>
            <a:picLocks noChangeAspect="1"/>
          </p:cNvPicPr>
          <p:nvPr/>
        </p:nvPicPr>
        <p:blipFill>
          <a:blip r:embed="rId5"/>
          <a:stretch>
            <a:fillRect/>
          </a:stretch>
        </p:blipFill>
        <p:spPr>
          <a:xfrm>
            <a:off x="6639091" y="821374"/>
            <a:ext cx="2390184" cy="3186911"/>
          </a:xfrm>
          <a:prstGeom prst="rect">
            <a:avLst/>
          </a:prstGeom>
        </p:spPr>
      </p:pic>
    </p:spTree>
    <p:extLst>
      <p:ext uri="{BB962C8B-B14F-4D97-AF65-F5344CB8AC3E}">
        <p14:creationId xmlns:p14="http://schemas.microsoft.com/office/powerpoint/2010/main" val="22226926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B3333-DD60-488E-BD10-AF27D9ABEA74}"/>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98173590-7992-4C8D-A9C3-7F28B5947FD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pic>
        <p:nvPicPr>
          <p:cNvPr id="5" name="Picture 4">
            <a:extLst>
              <a:ext uri="{FF2B5EF4-FFF2-40B4-BE49-F238E27FC236}">
                <a16:creationId xmlns:a16="http://schemas.microsoft.com/office/drawing/2014/main" id="{C039E8BE-D215-4A6F-958E-3669EF456FC4}"/>
              </a:ext>
            </a:extLst>
          </p:cNvPr>
          <p:cNvPicPr>
            <a:picLocks noChangeAspect="1"/>
          </p:cNvPicPr>
          <p:nvPr/>
        </p:nvPicPr>
        <p:blipFill>
          <a:blip r:embed="rId3"/>
          <a:stretch>
            <a:fillRect/>
          </a:stretch>
        </p:blipFill>
        <p:spPr>
          <a:xfrm>
            <a:off x="46337" y="0"/>
            <a:ext cx="2893219" cy="5143500"/>
          </a:xfrm>
          <a:prstGeom prst="rect">
            <a:avLst/>
          </a:prstGeom>
        </p:spPr>
      </p:pic>
      <p:pic>
        <p:nvPicPr>
          <p:cNvPr id="7" name="Picture 6">
            <a:extLst>
              <a:ext uri="{FF2B5EF4-FFF2-40B4-BE49-F238E27FC236}">
                <a16:creationId xmlns:a16="http://schemas.microsoft.com/office/drawing/2014/main" id="{8379179A-AE9B-42C7-A35C-1A986C83690A}"/>
              </a:ext>
            </a:extLst>
          </p:cNvPr>
          <p:cNvPicPr>
            <a:picLocks noChangeAspect="1"/>
          </p:cNvPicPr>
          <p:nvPr/>
        </p:nvPicPr>
        <p:blipFill rotWithShape="1">
          <a:blip r:embed="rId4"/>
          <a:srcRect l="5616" t="4121" r="2708"/>
          <a:stretch/>
        </p:blipFill>
        <p:spPr>
          <a:xfrm>
            <a:off x="3007388" y="0"/>
            <a:ext cx="3689331" cy="5143500"/>
          </a:xfrm>
          <a:prstGeom prst="rect">
            <a:avLst/>
          </a:prstGeom>
        </p:spPr>
      </p:pic>
      <p:pic>
        <p:nvPicPr>
          <p:cNvPr id="9" name="Picture 8">
            <a:extLst>
              <a:ext uri="{FF2B5EF4-FFF2-40B4-BE49-F238E27FC236}">
                <a16:creationId xmlns:a16="http://schemas.microsoft.com/office/drawing/2014/main" id="{19920003-1B4E-4A4A-A211-8682BD7FCDF4}"/>
              </a:ext>
            </a:extLst>
          </p:cNvPr>
          <p:cNvPicPr>
            <a:picLocks noChangeAspect="1"/>
          </p:cNvPicPr>
          <p:nvPr/>
        </p:nvPicPr>
        <p:blipFill rotWithShape="1">
          <a:blip r:embed="rId5"/>
          <a:srcRect l="6503" r="23619"/>
          <a:stretch/>
        </p:blipFill>
        <p:spPr>
          <a:xfrm>
            <a:off x="6764551" y="0"/>
            <a:ext cx="2327795" cy="5143500"/>
          </a:xfrm>
          <a:prstGeom prst="rect">
            <a:avLst/>
          </a:prstGeom>
        </p:spPr>
      </p:pic>
    </p:spTree>
    <p:extLst>
      <p:ext uri="{BB962C8B-B14F-4D97-AF65-F5344CB8AC3E}">
        <p14:creationId xmlns:p14="http://schemas.microsoft.com/office/powerpoint/2010/main" val="8536563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C26E57-3326-7F12-8046-38BE4513B724}"/>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8CAEF1A3-067E-5C66-8D7E-7B79371A99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pic>
        <p:nvPicPr>
          <p:cNvPr id="5" name="Paveikslėlis 4">
            <a:extLst>
              <a:ext uri="{FF2B5EF4-FFF2-40B4-BE49-F238E27FC236}">
                <a16:creationId xmlns:a16="http://schemas.microsoft.com/office/drawing/2014/main" id="{64346834-5223-5031-7F44-B5DCC08682A1}"/>
              </a:ext>
            </a:extLst>
          </p:cNvPr>
          <p:cNvPicPr>
            <a:picLocks noChangeAspect="1"/>
          </p:cNvPicPr>
          <p:nvPr/>
        </p:nvPicPr>
        <p:blipFill>
          <a:blip r:embed="rId3"/>
          <a:stretch>
            <a:fillRect/>
          </a:stretch>
        </p:blipFill>
        <p:spPr>
          <a:xfrm>
            <a:off x="660278" y="221982"/>
            <a:ext cx="3423149" cy="2571750"/>
          </a:xfrm>
          <a:prstGeom prst="rect">
            <a:avLst/>
          </a:prstGeom>
        </p:spPr>
      </p:pic>
      <p:pic>
        <p:nvPicPr>
          <p:cNvPr id="7" name="Paveikslėlis 6">
            <a:extLst>
              <a:ext uri="{FF2B5EF4-FFF2-40B4-BE49-F238E27FC236}">
                <a16:creationId xmlns:a16="http://schemas.microsoft.com/office/drawing/2014/main" id="{76867C86-D30E-2814-3400-73C6EECD5C0E}"/>
              </a:ext>
            </a:extLst>
          </p:cNvPr>
          <p:cNvPicPr>
            <a:picLocks noChangeAspect="1"/>
          </p:cNvPicPr>
          <p:nvPr/>
        </p:nvPicPr>
        <p:blipFill>
          <a:blip r:embed="rId4"/>
          <a:stretch>
            <a:fillRect/>
          </a:stretch>
        </p:blipFill>
        <p:spPr>
          <a:xfrm>
            <a:off x="4125000" y="102382"/>
            <a:ext cx="1762326" cy="2349768"/>
          </a:xfrm>
          <a:prstGeom prst="rect">
            <a:avLst/>
          </a:prstGeom>
        </p:spPr>
      </p:pic>
      <p:pic>
        <p:nvPicPr>
          <p:cNvPr id="9" name="Paveikslėlis 8">
            <a:extLst>
              <a:ext uri="{FF2B5EF4-FFF2-40B4-BE49-F238E27FC236}">
                <a16:creationId xmlns:a16="http://schemas.microsoft.com/office/drawing/2014/main" id="{57413F73-2A76-6F25-EFC4-41DD7DDA8541}"/>
              </a:ext>
            </a:extLst>
          </p:cNvPr>
          <p:cNvPicPr>
            <a:picLocks noChangeAspect="1"/>
          </p:cNvPicPr>
          <p:nvPr/>
        </p:nvPicPr>
        <p:blipFill>
          <a:blip r:embed="rId5"/>
          <a:stretch>
            <a:fillRect/>
          </a:stretch>
        </p:blipFill>
        <p:spPr>
          <a:xfrm>
            <a:off x="1507559" y="2885243"/>
            <a:ext cx="2828751" cy="2125190"/>
          </a:xfrm>
          <a:prstGeom prst="rect">
            <a:avLst/>
          </a:prstGeom>
        </p:spPr>
      </p:pic>
      <p:pic>
        <p:nvPicPr>
          <p:cNvPr id="11" name="Paveikslėlis 10">
            <a:extLst>
              <a:ext uri="{FF2B5EF4-FFF2-40B4-BE49-F238E27FC236}">
                <a16:creationId xmlns:a16="http://schemas.microsoft.com/office/drawing/2014/main" id="{2EC7B170-38AC-E769-D462-CEE11FA4F88B}"/>
              </a:ext>
            </a:extLst>
          </p:cNvPr>
          <p:cNvPicPr>
            <a:picLocks noChangeAspect="1"/>
          </p:cNvPicPr>
          <p:nvPr/>
        </p:nvPicPr>
        <p:blipFill rotWithShape="1">
          <a:blip r:embed="rId6"/>
          <a:srcRect r="41127" b="20376"/>
          <a:stretch/>
        </p:blipFill>
        <p:spPr>
          <a:xfrm>
            <a:off x="6071973" y="133067"/>
            <a:ext cx="2178327" cy="2213362"/>
          </a:xfrm>
          <a:prstGeom prst="rect">
            <a:avLst/>
          </a:prstGeom>
        </p:spPr>
      </p:pic>
      <p:pic>
        <p:nvPicPr>
          <p:cNvPr id="13" name="Paveikslėlis 12">
            <a:extLst>
              <a:ext uri="{FF2B5EF4-FFF2-40B4-BE49-F238E27FC236}">
                <a16:creationId xmlns:a16="http://schemas.microsoft.com/office/drawing/2014/main" id="{181796AF-C8C2-C48E-9DF5-1F1793627DC4}"/>
              </a:ext>
            </a:extLst>
          </p:cNvPr>
          <p:cNvPicPr>
            <a:picLocks noChangeAspect="1"/>
          </p:cNvPicPr>
          <p:nvPr/>
        </p:nvPicPr>
        <p:blipFill>
          <a:blip r:embed="rId7"/>
          <a:stretch>
            <a:fillRect/>
          </a:stretch>
        </p:blipFill>
        <p:spPr>
          <a:xfrm>
            <a:off x="4420556" y="2559759"/>
            <a:ext cx="3302833" cy="2481359"/>
          </a:xfrm>
          <a:prstGeom prst="rect">
            <a:avLst/>
          </a:prstGeom>
        </p:spPr>
      </p:pic>
    </p:spTree>
    <p:extLst>
      <p:ext uri="{BB962C8B-B14F-4D97-AF65-F5344CB8AC3E}">
        <p14:creationId xmlns:p14="http://schemas.microsoft.com/office/powerpoint/2010/main" val="36937746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3F2CBF-0311-2843-2DE1-4032F8CC4DD3}"/>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CCC5582B-3179-896D-8602-6BDD7EC9E1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pic>
        <p:nvPicPr>
          <p:cNvPr id="7" name="Paveikslėlis 6">
            <a:extLst>
              <a:ext uri="{FF2B5EF4-FFF2-40B4-BE49-F238E27FC236}">
                <a16:creationId xmlns:a16="http://schemas.microsoft.com/office/drawing/2014/main" id="{6FC4196B-2842-D8D9-2433-4616801BE150}"/>
              </a:ext>
            </a:extLst>
          </p:cNvPr>
          <p:cNvPicPr>
            <a:picLocks noChangeAspect="1"/>
          </p:cNvPicPr>
          <p:nvPr/>
        </p:nvPicPr>
        <p:blipFill>
          <a:blip r:embed="rId3"/>
          <a:stretch>
            <a:fillRect/>
          </a:stretch>
        </p:blipFill>
        <p:spPr>
          <a:xfrm>
            <a:off x="4751325" y="-133067"/>
            <a:ext cx="3857625" cy="5143500"/>
          </a:xfrm>
          <a:prstGeom prst="rect">
            <a:avLst/>
          </a:prstGeom>
        </p:spPr>
      </p:pic>
      <p:pic>
        <p:nvPicPr>
          <p:cNvPr id="8" name="Paveikslėlis 7">
            <a:extLst>
              <a:ext uri="{FF2B5EF4-FFF2-40B4-BE49-F238E27FC236}">
                <a16:creationId xmlns:a16="http://schemas.microsoft.com/office/drawing/2014/main" id="{0DBC7D73-0527-C386-C716-085FD8274E64}"/>
              </a:ext>
            </a:extLst>
          </p:cNvPr>
          <p:cNvPicPr>
            <a:picLocks noChangeAspect="1"/>
          </p:cNvPicPr>
          <p:nvPr/>
        </p:nvPicPr>
        <p:blipFill>
          <a:blip r:embed="rId4"/>
          <a:stretch>
            <a:fillRect/>
          </a:stretch>
        </p:blipFill>
        <p:spPr>
          <a:xfrm>
            <a:off x="598105" y="-1"/>
            <a:ext cx="3857625" cy="5143501"/>
          </a:xfrm>
          <a:prstGeom prst="rect">
            <a:avLst/>
          </a:prstGeom>
        </p:spPr>
      </p:pic>
    </p:spTree>
    <p:extLst>
      <p:ext uri="{BB962C8B-B14F-4D97-AF65-F5344CB8AC3E}">
        <p14:creationId xmlns:p14="http://schemas.microsoft.com/office/powerpoint/2010/main" val="18534626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47ACE1A-68EE-B908-E992-564C474D5A1B}"/>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68CCF905-2219-5253-8649-B31423DE1DE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pic>
        <p:nvPicPr>
          <p:cNvPr id="5" name="Paveikslėlis 4">
            <a:extLst>
              <a:ext uri="{FF2B5EF4-FFF2-40B4-BE49-F238E27FC236}">
                <a16:creationId xmlns:a16="http://schemas.microsoft.com/office/drawing/2014/main" id="{D110D5F9-8C6F-2BF5-7FF4-7BD031581BD5}"/>
              </a:ext>
            </a:extLst>
          </p:cNvPr>
          <p:cNvPicPr>
            <a:picLocks noChangeAspect="1"/>
          </p:cNvPicPr>
          <p:nvPr/>
        </p:nvPicPr>
        <p:blipFill>
          <a:blip r:embed="rId3"/>
          <a:stretch>
            <a:fillRect/>
          </a:stretch>
        </p:blipFill>
        <p:spPr>
          <a:xfrm>
            <a:off x="0" y="-40829"/>
            <a:ext cx="3349070" cy="2513234"/>
          </a:xfrm>
          <a:prstGeom prst="rect">
            <a:avLst/>
          </a:prstGeom>
        </p:spPr>
      </p:pic>
      <p:pic>
        <p:nvPicPr>
          <p:cNvPr id="9" name="Paveikslėlis 8">
            <a:extLst>
              <a:ext uri="{FF2B5EF4-FFF2-40B4-BE49-F238E27FC236}">
                <a16:creationId xmlns:a16="http://schemas.microsoft.com/office/drawing/2014/main" id="{F9C08ED1-6E0F-D1FB-C833-F6147182A176}"/>
              </a:ext>
            </a:extLst>
          </p:cNvPr>
          <p:cNvPicPr>
            <a:picLocks noChangeAspect="1"/>
          </p:cNvPicPr>
          <p:nvPr/>
        </p:nvPicPr>
        <p:blipFill rotWithShape="1">
          <a:blip r:embed="rId4"/>
          <a:srcRect t="2419" b="15359"/>
          <a:stretch/>
        </p:blipFill>
        <p:spPr>
          <a:xfrm>
            <a:off x="6462458" y="58516"/>
            <a:ext cx="2292467" cy="2513234"/>
          </a:xfrm>
          <a:prstGeom prst="rect">
            <a:avLst/>
          </a:prstGeom>
        </p:spPr>
      </p:pic>
      <p:pic>
        <p:nvPicPr>
          <p:cNvPr id="10" name="Paveikslėlis 9">
            <a:extLst>
              <a:ext uri="{FF2B5EF4-FFF2-40B4-BE49-F238E27FC236}">
                <a16:creationId xmlns:a16="http://schemas.microsoft.com/office/drawing/2014/main" id="{5A7BB722-4529-59F5-DCC7-68A885E77216}"/>
              </a:ext>
            </a:extLst>
          </p:cNvPr>
          <p:cNvPicPr>
            <a:picLocks noChangeAspect="1"/>
          </p:cNvPicPr>
          <p:nvPr/>
        </p:nvPicPr>
        <p:blipFill>
          <a:blip r:embed="rId5"/>
          <a:stretch>
            <a:fillRect/>
          </a:stretch>
        </p:blipFill>
        <p:spPr>
          <a:xfrm>
            <a:off x="3486879" y="1468"/>
            <a:ext cx="2837770" cy="5044925"/>
          </a:xfrm>
          <a:prstGeom prst="rect">
            <a:avLst/>
          </a:prstGeom>
        </p:spPr>
      </p:pic>
      <p:pic>
        <p:nvPicPr>
          <p:cNvPr id="4" name="Picture 2" descr="No description available.">
            <a:extLst>
              <a:ext uri="{FF2B5EF4-FFF2-40B4-BE49-F238E27FC236}">
                <a16:creationId xmlns:a16="http://schemas.microsoft.com/office/drawing/2014/main" id="{6F894496-02E0-2A8A-38A9-5401F2CB63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523931"/>
            <a:ext cx="3349070" cy="25118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No description available.">
            <a:extLst>
              <a:ext uri="{FF2B5EF4-FFF2-40B4-BE49-F238E27FC236}">
                <a16:creationId xmlns:a16="http://schemas.microsoft.com/office/drawing/2014/main" id="{DB2308AA-7D3A-28F2-A8E4-AF15C1E95CA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7886" y="2608287"/>
            <a:ext cx="1801610" cy="2402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2391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C9BE9D-48D2-753B-42A8-166E32AF841A}"/>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02A69F85-1EEC-DBDC-BF19-DB5BE4BDFB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pic>
        <p:nvPicPr>
          <p:cNvPr id="5" name="Paveikslėlis 4">
            <a:extLst>
              <a:ext uri="{FF2B5EF4-FFF2-40B4-BE49-F238E27FC236}">
                <a16:creationId xmlns:a16="http://schemas.microsoft.com/office/drawing/2014/main" id="{571C6075-92B2-65BD-1302-AF49F41E1BD9}"/>
              </a:ext>
            </a:extLst>
          </p:cNvPr>
          <p:cNvPicPr>
            <a:picLocks noChangeAspect="1"/>
          </p:cNvPicPr>
          <p:nvPr/>
        </p:nvPicPr>
        <p:blipFill>
          <a:blip r:embed="rId3"/>
          <a:stretch>
            <a:fillRect/>
          </a:stretch>
        </p:blipFill>
        <p:spPr>
          <a:xfrm>
            <a:off x="291504" y="2838208"/>
            <a:ext cx="2864825" cy="2152292"/>
          </a:xfrm>
          <a:prstGeom prst="rect">
            <a:avLst/>
          </a:prstGeom>
        </p:spPr>
      </p:pic>
      <p:pic>
        <p:nvPicPr>
          <p:cNvPr id="7" name="Paveikslėlis 6">
            <a:extLst>
              <a:ext uri="{FF2B5EF4-FFF2-40B4-BE49-F238E27FC236}">
                <a16:creationId xmlns:a16="http://schemas.microsoft.com/office/drawing/2014/main" id="{5688EDCF-3CFB-C0EF-ABA9-189CBE47E5B8}"/>
              </a:ext>
            </a:extLst>
          </p:cNvPr>
          <p:cNvPicPr>
            <a:picLocks noChangeAspect="1"/>
          </p:cNvPicPr>
          <p:nvPr/>
        </p:nvPicPr>
        <p:blipFill>
          <a:blip r:embed="rId4"/>
          <a:stretch>
            <a:fillRect/>
          </a:stretch>
        </p:blipFill>
        <p:spPr>
          <a:xfrm>
            <a:off x="5108444" y="0"/>
            <a:ext cx="3742875" cy="4990500"/>
          </a:xfrm>
          <a:prstGeom prst="rect">
            <a:avLst/>
          </a:prstGeom>
        </p:spPr>
      </p:pic>
      <p:pic>
        <p:nvPicPr>
          <p:cNvPr id="11" name="Paveikslėlis 10">
            <a:extLst>
              <a:ext uri="{FF2B5EF4-FFF2-40B4-BE49-F238E27FC236}">
                <a16:creationId xmlns:a16="http://schemas.microsoft.com/office/drawing/2014/main" id="{CFE57C31-F387-BC03-B646-77BB2A492A2F}"/>
              </a:ext>
            </a:extLst>
          </p:cNvPr>
          <p:cNvPicPr>
            <a:picLocks noChangeAspect="1"/>
          </p:cNvPicPr>
          <p:nvPr/>
        </p:nvPicPr>
        <p:blipFill>
          <a:blip r:embed="rId5"/>
          <a:stretch>
            <a:fillRect/>
          </a:stretch>
        </p:blipFill>
        <p:spPr>
          <a:xfrm>
            <a:off x="3372372" y="79043"/>
            <a:ext cx="1524299" cy="2032399"/>
          </a:xfrm>
          <a:prstGeom prst="rect">
            <a:avLst/>
          </a:prstGeom>
        </p:spPr>
      </p:pic>
      <p:pic>
        <p:nvPicPr>
          <p:cNvPr id="12" name="Picture 4">
            <a:extLst>
              <a:ext uri="{FF2B5EF4-FFF2-40B4-BE49-F238E27FC236}">
                <a16:creationId xmlns:a16="http://schemas.microsoft.com/office/drawing/2014/main" id="{FD2DE3C0-C61B-66C9-96BE-0C38EF3DF528}"/>
              </a:ext>
            </a:extLst>
          </p:cNvPr>
          <p:cNvPicPr>
            <a:picLocks noChangeAspect="1"/>
          </p:cNvPicPr>
          <p:nvPr/>
        </p:nvPicPr>
        <p:blipFill>
          <a:blip r:embed="rId6"/>
          <a:stretch>
            <a:fillRect/>
          </a:stretch>
        </p:blipFill>
        <p:spPr>
          <a:xfrm>
            <a:off x="292681" y="79043"/>
            <a:ext cx="2862470" cy="2662097"/>
          </a:xfrm>
          <a:prstGeom prst="rect">
            <a:avLst/>
          </a:prstGeom>
        </p:spPr>
      </p:pic>
      <p:pic>
        <p:nvPicPr>
          <p:cNvPr id="13" name="Picture 8">
            <a:extLst>
              <a:ext uri="{FF2B5EF4-FFF2-40B4-BE49-F238E27FC236}">
                <a16:creationId xmlns:a16="http://schemas.microsoft.com/office/drawing/2014/main" id="{85632ACC-5E87-896E-9FDA-219FA57946FD}"/>
              </a:ext>
            </a:extLst>
          </p:cNvPr>
          <p:cNvPicPr>
            <a:picLocks noChangeAspect="1"/>
          </p:cNvPicPr>
          <p:nvPr/>
        </p:nvPicPr>
        <p:blipFill>
          <a:blip r:embed="rId7"/>
          <a:stretch>
            <a:fillRect/>
          </a:stretch>
        </p:blipFill>
        <p:spPr>
          <a:xfrm>
            <a:off x="3351194" y="2208640"/>
            <a:ext cx="1545477" cy="2781860"/>
          </a:xfrm>
          <a:prstGeom prst="rect">
            <a:avLst/>
          </a:prstGeom>
        </p:spPr>
      </p:pic>
    </p:spTree>
    <p:extLst>
      <p:ext uri="{BB962C8B-B14F-4D97-AF65-F5344CB8AC3E}">
        <p14:creationId xmlns:p14="http://schemas.microsoft.com/office/powerpoint/2010/main" val="4170133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598B178-2F81-F40E-24B6-9B5627015FF4}"/>
              </a:ext>
            </a:extLst>
          </p:cNvPr>
          <p:cNvSpPr>
            <a:spLocks noGrp="1"/>
          </p:cNvSpPr>
          <p:nvPr>
            <p:ph type="title"/>
          </p:nvPr>
        </p:nvSpPr>
        <p:spPr>
          <a:xfrm>
            <a:off x="3750242" y="533648"/>
            <a:ext cx="5279658" cy="1181038"/>
          </a:xfrm>
        </p:spPr>
        <p:txBody>
          <a:bodyPr/>
          <a:lstStyle/>
          <a:p>
            <a:pPr algn="ctr"/>
            <a:r>
              <a:rPr lang="en-US" sz="2800" dirty="0" err="1">
                <a:solidFill>
                  <a:schemeClr val="tx2">
                    <a:lumMod val="75000"/>
                  </a:schemeClr>
                </a:solidFill>
                <a:latin typeface="Bahnschrift Light" panose="020B0502040204020203" pitchFamily="34" charset="0"/>
              </a:rPr>
              <a:t>Baltosios</a:t>
            </a:r>
            <a:r>
              <a:rPr lang="en-US" sz="2800" dirty="0">
                <a:solidFill>
                  <a:schemeClr val="tx2">
                    <a:lumMod val="75000"/>
                  </a:schemeClr>
                </a:solidFill>
                <a:latin typeface="Bahnschrift Light" panose="020B0502040204020203" pitchFamily="34" charset="0"/>
              </a:rPr>
              <a:t> </a:t>
            </a:r>
            <a:r>
              <a:rPr lang="en-US" sz="2800" dirty="0" err="1">
                <a:solidFill>
                  <a:schemeClr val="tx2">
                    <a:lumMod val="75000"/>
                  </a:schemeClr>
                </a:solidFill>
                <a:latin typeface="Bahnschrift Light" panose="020B0502040204020203" pitchFamily="34" charset="0"/>
              </a:rPr>
              <a:t>Vokės</a:t>
            </a:r>
            <a:r>
              <a:rPr lang="lt-LT" sz="2800" dirty="0">
                <a:solidFill>
                  <a:schemeClr val="tx2">
                    <a:lumMod val="75000"/>
                  </a:schemeClr>
                </a:solidFill>
                <a:latin typeface="Bahnschrift Light" panose="020B0502040204020203" pitchFamily="34" charset="0"/>
              </a:rPr>
              <a:t> lopšelis darželis</a:t>
            </a:r>
            <a:br>
              <a:rPr lang="en-US" sz="2800"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rPr>
            </a:br>
            <a:endParaRPr lang="lt-LT" sz="2800" dirty="0"/>
          </a:p>
        </p:txBody>
      </p:sp>
      <p:sp>
        <p:nvSpPr>
          <p:cNvPr id="3" name="Skaidrės numerio vietos rezervavimo ženklas 2">
            <a:extLst>
              <a:ext uri="{FF2B5EF4-FFF2-40B4-BE49-F238E27FC236}">
                <a16:creationId xmlns:a16="http://schemas.microsoft.com/office/drawing/2014/main" id="{D30E9ECA-D721-CC70-7143-5865F46811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pic>
        <p:nvPicPr>
          <p:cNvPr id="5" name="Paveikslėlis 4">
            <a:extLst>
              <a:ext uri="{FF2B5EF4-FFF2-40B4-BE49-F238E27FC236}">
                <a16:creationId xmlns:a16="http://schemas.microsoft.com/office/drawing/2014/main" id="{206109E8-1565-0476-7277-ACD1FD472378}"/>
              </a:ext>
            </a:extLst>
          </p:cNvPr>
          <p:cNvPicPr>
            <a:picLocks noChangeAspect="1"/>
          </p:cNvPicPr>
          <p:nvPr/>
        </p:nvPicPr>
        <p:blipFill>
          <a:blip r:embed="rId3"/>
          <a:stretch>
            <a:fillRect/>
          </a:stretch>
        </p:blipFill>
        <p:spPr>
          <a:xfrm>
            <a:off x="300038" y="139978"/>
            <a:ext cx="3398520" cy="2550343"/>
          </a:xfrm>
          <a:prstGeom prst="rect">
            <a:avLst/>
          </a:prstGeom>
        </p:spPr>
      </p:pic>
      <p:pic>
        <p:nvPicPr>
          <p:cNvPr id="7" name="Paveikslėlis 6">
            <a:extLst>
              <a:ext uri="{FF2B5EF4-FFF2-40B4-BE49-F238E27FC236}">
                <a16:creationId xmlns:a16="http://schemas.microsoft.com/office/drawing/2014/main" id="{9F74E704-3781-A607-483B-CB729D9CBC19}"/>
              </a:ext>
            </a:extLst>
          </p:cNvPr>
          <p:cNvPicPr>
            <a:picLocks noChangeAspect="1"/>
          </p:cNvPicPr>
          <p:nvPr/>
        </p:nvPicPr>
        <p:blipFill>
          <a:blip r:embed="rId4"/>
          <a:stretch>
            <a:fillRect/>
          </a:stretch>
        </p:blipFill>
        <p:spPr>
          <a:xfrm>
            <a:off x="6426600" y="1551020"/>
            <a:ext cx="2594560" cy="3459413"/>
          </a:xfrm>
          <a:prstGeom prst="rect">
            <a:avLst/>
          </a:prstGeom>
        </p:spPr>
      </p:pic>
      <p:pic>
        <p:nvPicPr>
          <p:cNvPr id="9" name="Paveikslėlis 8">
            <a:extLst>
              <a:ext uri="{FF2B5EF4-FFF2-40B4-BE49-F238E27FC236}">
                <a16:creationId xmlns:a16="http://schemas.microsoft.com/office/drawing/2014/main" id="{E8DF4523-F4D3-7AD9-8D71-6B49211DC1D7}"/>
              </a:ext>
            </a:extLst>
          </p:cNvPr>
          <p:cNvPicPr>
            <a:picLocks noChangeAspect="1"/>
          </p:cNvPicPr>
          <p:nvPr/>
        </p:nvPicPr>
        <p:blipFill>
          <a:blip r:embed="rId5"/>
          <a:stretch>
            <a:fillRect/>
          </a:stretch>
        </p:blipFill>
        <p:spPr>
          <a:xfrm>
            <a:off x="1999298" y="2719970"/>
            <a:ext cx="1697957" cy="2263942"/>
          </a:xfrm>
          <a:prstGeom prst="rect">
            <a:avLst/>
          </a:prstGeom>
        </p:spPr>
      </p:pic>
      <p:pic>
        <p:nvPicPr>
          <p:cNvPr id="13" name="Paveikslėlis 12">
            <a:extLst>
              <a:ext uri="{FF2B5EF4-FFF2-40B4-BE49-F238E27FC236}">
                <a16:creationId xmlns:a16="http://schemas.microsoft.com/office/drawing/2014/main" id="{7B3D2529-15C8-E5F6-BE05-450AD147DE9B}"/>
              </a:ext>
            </a:extLst>
          </p:cNvPr>
          <p:cNvPicPr>
            <a:picLocks noChangeAspect="1"/>
          </p:cNvPicPr>
          <p:nvPr/>
        </p:nvPicPr>
        <p:blipFill>
          <a:blip r:embed="rId6"/>
          <a:stretch>
            <a:fillRect/>
          </a:stretch>
        </p:blipFill>
        <p:spPr>
          <a:xfrm>
            <a:off x="3750242" y="1486086"/>
            <a:ext cx="2623370" cy="3497826"/>
          </a:xfrm>
          <a:prstGeom prst="rect">
            <a:avLst/>
          </a:prstGeom>
        </p:spPr>
      </p:pic>
    </p:spTree>
    <p:extLst>
      <p:ext uri="{BB962C8B-B14F-4D97-AF65-F5344CB8AC3E}">
        <p14:creationId xmlns:p14="http://schemas.microsoft.com/office/powerpoint/2010/main" val="2527177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5"/>
          <p:cNvSpPr txBox="1">
            <a:spLocks noGrp="1"/>
          </p:cNvSpPr>
          <p:nvPr>
            <p:ph type="ctrTitle"/>
          </p:nvPr>
        </p:nvSpPr>
        <p:spPr>
          <a:xfrm>
            <a:off x="518939" y="2330880"/>
            <a:ext cx="77724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7200" dirty="0">
              <a:solidFill>
                <a:schemeClr val="accent2"/>
              </a:solidFill>
            </a:endParaRPr>
          </a:p>
          <a:p>
            <a:pPr marL="0" lvl="0" indent="0" algn="l" rtl="0">
              <a:spcBef>
                <a:spcPts val="0"/>
              </a:spcBef>
              <a:spcAft>
                <a:spcPts val="0"/>
              </a:spcAft>
              <a:buNone/>
            </a:pPr>
            <a:r>
              <a:rPr lang="lt-LT" dirty="0"/>
              <a:t>PRIEMONĖS VEIKLAI</a:t>
            </a:r>
            <a:endParaRPr dirty="0"/>
          </a:p>
        </p:txBody>
      </p:sp>
    </p:spTree>
    <p:extLst>
      <p:ext uri="{BB962C8B-B14F-4D97-AF65-F5344CB8AC3E}">
        <p14:creationId xmlns:p14="http://schemas.microsoft.com/office/powerpoint/2010/main" val="589811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BE07-999E-49E7-A5FE-5E56D09593AC}"/>
              </a:ext>
            </a:extLst>
          </p:cNvPr>
          <p:cNvSpPr>
            <a:spLocks noGrp="1"/>
          </p:cNvSpPr>
          <p:nvPr>
            <p:ph type="title"/>
          </p:nvPr>
        </p:nvSpPr>
        <p:spPr>
          <a:xfrm>
            <a:off x="1706689" y="572755"/>
            <a:ext cx="6462600" cy="857400"/>
          </a:xfrm>
        </p:spPr>
        <p:txBody>
          <a:bodyPr/>
          <a:lstStyle/>
          <a:p>
            <a:br>
              <a:rPr lang="lt-LT" dirty="0"/>
            </a:br>
            <a:br>
              <a:rPr lang="lt-LT" dirty="0"/>
            </a:br>
            <a:br>
              <a:rPr lang="lt-LT" dirty="0"/>
            </a:br>
            <a:r>
              <a:rPr lang="lt-LT" dirty="0"/>
              <a:t>ŽAIDIMAS „EMOCIJŲ PAŠTAS“</a:t>
            </a:r>
            <a:br>
              <a:rPr lang="lt-LT" dirty="0"/>
            </a:br>
            <a:endParaRPr lang="en-US" dirty="0"/>
          </a:p>
        </p:txBody>
      </p:sp>
      <p:pic>
        <p:nvPicPr>
          <p:cNvPr id="11266" name="Picture 2" descr="Žaidimas &amp;quot;Emocijų paštas&amp;quot; | Emocinė sveikata | Ikimokyklinis ir pradinis  ugdymas | Mokslo technologijos">
            <a:extLst>
              <a:ext uri="{FF2B5EF4-FFF2-40B4-BE49-F238E27FC236}">
                <a16:creationId xmlns:a16="http://schemas.microsoft.com/office/drawing/2014/main" id="{DBD5212B-3FD6-43BE-9A4D-902B6E9B3B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6" t="11554" r="91" b="11113"/>
          <a:stretch/>
        </p:blipFill>
        <p:spPr bwMode="auto">
          <a:xfrm>
            <a:off x="1976888" y="872740"/>
            <a:ext cx="5305553" cy="4073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3534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786F-0DA0-4D08-BE52-88C38E07D2D9}"/>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90F3ABB0-14FA-4F75-9CB7-57FCDC83871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a:p>
        </p:txBody>
      </p:sp>
      <p:pic>
        <p:nvPicPr>
          <p:cNvPr id="5" name="Paveikslėlis 4">
            <a:extLst>
              <a:ext uri="{FF2B5EF4-FFF2-40B4-BE49-F238E27FC236}">
                <a16:creationId xmlns:a16="http://schemas.microsoft.com/office/drawing/2014/main" id="{9FE9348F-5B49-CA0A-9E8F-0403E60BBFB4}"/>
              </a:ext>
            </a:extLst>
          </p:cNvPr>
          <p:cNvPicPr>
            <a:picLocks noChangeAspect="1"/>
          </p:cNvPicPr>
          <p:nvPr/>
        </p:nvPicPr>
        <p:blipFill>
          <a:blip r:embed="rId3"/>
          <a:stretch>
            <a:fillRect/>
          </a:stretch>
        </p:blipFill>
        <p:spPr>
          <a:xfrm>
            <a:off x="4522872" y="114939"/>
            <a:ext cx="3685217" cy="4913622"/>
          </a:xfrm>
          <a:prstGeom prst="rect">
            <a:avLst/>
          </a:prstGeom>
        </p:spPr>
      </p:pic>
      <p:pic>
        <p:nvPicPr>
          <p:cNvPr id="9" name="Paveikslėlis 8">
            <a:extLst>
              <a:ext uri="{FF2B5EF4-FFF2-40B4-BE49-F238E27FC236}">
                <a16:creationId xmlns:a16="http://schemas.microsoft.com/office/drawing/2014/main" id="{F2F5CF0D-6BA4-C1A8-EBB1-0F58A56CD027}"/>
              </a:ext>
            </a:extLst>
          </p:cNvPr>
          <p:cNvPicPr>
            <a:picLocks noChangeAspect="1"/>
          </p:cNvPicPr>
          <p:nvPr/>
        </p:nvPicPr>
        <p:blipFill>
          <a:blip r:embed="rId4"/>
          <a:stretch>
            <a:fillRect/>
          </a:stretch>
        </p:blipFill>
        <p:spPr>
          <a:xfrm>
            <a:off x="737697" y="114939"/>
            <a:ext cx="3685216" cy="4913622"/>
          </a:xfrm>
          <a:prstGeom prst="rect">
            <a:avLst/>
          </a:prstGeom>
        </p:spPr>
      </p:pic>
    </p:spTree>
    <p:extLst>
      <p:ext uri="{BB962C8B-B14F-4D97-AF65-F5344CB8AC3E}">
        <p14:creationId xmlns:p14="http://schemas.microsoft.com/office/powerpoint/2010/main" val="3184950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10C64CF-DDBD-81BF-6083-EC05C19483EE}"/>
              </a:ext>
            </a:extLst>
          </p:cNvPr>
          <p:cNvSpPr>
            <a:spLocks noGrp="1"/>
          </p:cNvSpPr>
          <p:nvPr>
            <p:ph type="title"/>
          </p:nvPr>
        </p:nvSpPr>
        <p:spPr/>
        <p:txBody>
          <a:bodyPr/>
          <a:lstStyle/>
          <a:p>
            <a:endParaRPr lang="lt-LT"/>
          </a:p>
        </p:txBody>
      </p:sp>
      <p:sp>
        <p:nvSpPr>
          <p:cNvPr id="3" name="Skaidrės numerio vietos rezervavimo ženklas 2">
            <a:extLst>
              <a:ext uri="{FF2B5EF4-FFF2-40B4-BE49-F238E27FC236}">
                <a16:creationId xmlns:a16="http://schemas.microsoft.com/office/drawing/2014/main" id="{EEE23487-18CF-1AB3-DDE2-80059EEE2A8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46</a:t>
            </a:fld>
            <a:endParaRPr lang="en"/>
          </a:p>
        </p:txBody>
      </p:sp>
      <p:pic>
        <p:nvPicPr>
          <p:cNvPr id="7" name="Paveikslėlis 6">
            <a:extLst>
              <a:ext uri="{FF2B5EF4-FFF2-40B4-BE49-F238E27FC236}">
                <a16:creationId xmlns:a16="http://schemas.microsoft.com/office/drawing/2014/main" id="{65BEE760-2DA6-9A64-8253-27E146CAD8FC}"/>
              </a:ext>
            </a:extLst>
          </p:cNvPr>
          <p:cNvPicPr>
            <a:picLocks noChangeAspect="1"/>
          </p:cNvPicPr>
          <p:nvPr/>
        </p:nvPicPr>
        <p:blipFill>
          <a:blip r:embed="rId3"/>
          <a:stretch>
            <a:fillRect/>
          </a:stretch>
        </p:blipFill>
        <p:spPr>
          <a:xfrm>
            <a:off x="1295603" y="2456899"/>
            <a:ext cx="3429470" cy="2572103"/>
          </a:xfrm>
          <a:prstGeom prst="rect">
            <a:avLst/>
          </a:prstGeom>
        </p:spPr>
      </p:pic>
      <p:pic>
        <p:nvPicPr>
          <p:cNvPr id="9" name="Paveikslėlis 8">
            <a:extLst>
              <a:ext uri="{FF2B5EF4-FFF2-40B4-BE49-F238E27FC236}">
                <a16:creationId xmlns:a16="http://schemas.microsoft.com/office/drawing/2014/main" id="{A69276AA-C770-CF6A-56DC-51F3BBC6D5B1}"/>
              </a:ext>
            </a:extLst>
          </p:cNvPr>
          <p:cNvPicPr>
            <a:picLocks noChangeAspect="1"/>
          </p:cNvPicPr>
          <p:nvPr/>
        </p:nvPicPr>
        <p:blipFill>
          <a:blip r:embed="rId4"/>
          <a:stretch>
            <a:fillRect/>
          </a:stretch>
        </p:blipFill>
        <p:spPr>
          <a:xfrm>
            <a:off x="4761471" y="2749289"/>
            <a:ext cx="3039617" cy="2279713"/>
          </a:xfrm>
          <a:prstGeom prst="rect">
            <a:avLst/>
          </a:prstGeom>
        </p:spPr>
      </p:pic>
      <p:pic>
        <p:nvPicPr>
          <p:cNvPr id="10" name="Picture 2" descr="No description available.">
            <a:extLst>
              <a:ext uri="{FF2B5EF4-FFF2-40B4-BE49-F238E27FC236}">
                <a16:creationId xmlns:a16="http://schemas.microsoft.com/office/drawing/2014/main" id="{F61A4407-D7BA-4070-933E-F856F004C3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528" y="380031"/>
            <a:ext cx="4474233" cy="2014181"/>
          </a:xfrm>
          <a:prstGeom prst="rect">
            <a:avLst/>
          </a:prstGeom>
          <a:noFill/>
          <a:extLst>
            <a:ext uri="{909E8E84-426E-40DD-AFC4-6F175D3DCCD1}">
              <a14:hiddenFill xmlns:a14="http://schemas.microsoft.com/office/drawing/2010/main">
                <a:solidFill>
                  <a:srgbClr val="FFFFFF"/>
                </a:solidFill>
              </a14:hiddenFill>
            </a:ext>
          </a:extLst>
        </p:spPr>
      </p:pic>
      <p:pic>
        <p:nvPicPr>
          <p:cNvPr id="11" name="Paveikslėlis 10">
            <a:extLst>
              <a:ext uri="{FF2B5EF4-FFF2-40B4-BE49-F238E27FC236}">
                <a16:creationId xmlns:a16="http://schemas.microsoft.com/office/drawing/2014/main" id="{02615F13-DCAC-C227-0A80-F970EE982E07}"/>
              </a:ext>
            </a:extLst>
          </p:cNvPr>
          <p:cNvPicPr>
            <a:picLocks noChangeAspect="1"/>
          </p:cNvPicPr>
          <p:nvPr/>
        </p:nvPicPr>
        <p:blipFill>
          <a:blip r:embed="rId6"/>
          <a:stretch>
            <a:fillRect/>
          </a:stretch>
        </p:blipFill>
        <p:spPr>
          <a:xfrm>
            <a:off x="4923557" y="187054"/>
            <a:ext cx="3326743" cy="2496479"/>
          </a:xfrm>
          <a:prstGeom prst="rect">
            <a:avLst/>
          </a:prstGeom>
        </p:spPr>
      </p:pic>
    </p:spTree>
    <p:extLst>
      <p:ext uri="{BB962C8B-B14F-4D97-AF65-F5344CB8AC3E}">
        <p14:creationId xmlns:p14="http://schemas.microsoft.com/office/powerpoint/2010/main" val="26145843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E81B4-043A-4AA3-B7AD-88E5519DDA2E}"/>
              </a:ext>
            </a:extLst>
          </p:cNvPr>
          <p:cNvSpPr>
            <a:spLocks noGrp="1"/>
          </p:cNvSpPr>
          <p:nvPr>
            <p:ph type="title"/>
          </p:nvPr>
        </p:nvSpPr>
        <p:spPr>
          <a:xfrm>
            <a:off x="964738" y="282188"/>
            <a:ext cx="7488300" cy="857400"/>
          </a:xfrm>
        </p:spPr>
        <p:txBody>
          <a:bodyPr/>
          <a:lstStyle/>
          <a:p>
            <a:pPr algn="ctr"/>
            <a:r>
              <a:rPr lang="lt-LT" dirty="0"/>
              <a:t>Knyga ,,Žaidžiu jausmus: BAIMĖ" ir relaksacijų CD</a:t>
            </a:r>
            <a:endParaRPr lang="en-US" dirty="0"/>
          </a:p>
        </p:txBody>
      </p:sp>
      <p:pic>
        <p:nvPicPr>
          <p:cNvPr id="1026" name="Picture 2">
            <a:extLst>
              <a:ext uri="{FF2B5EF4-FFF2-40B4-BE49-F238E27FC236}">
                <a16:creationId xmlns:a16="http://schemas.microsoft.com/office/drawing/2014/main" id="{E29BD345-75DE-4498-8128-4E03B69F2A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7" b="4825"/>
          <a:stretch/>
        </p:blipFill>
        <p:spPr bwMode="auto">
          <a:xfrm>
            <a:off x="2475956" y="1215788"/>
            <a:ext cx="4465864" cy="3840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0500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BAD5-118A-4916-8E9C-3F5624086555}"/>
              </a:ext>
            </a:extLst>
          </p:cNvPr>
          <p:cNvSpPr>
            <a:spLocks noGrp="1"/>
          </p:cNvSpPr>
          <p:nvPr>
            <p:ph type="title"/>
          </p:nvPr>
        </p:nvSpPr>
        <p:spPr>
          <a:xfrm>
            <a:off x="580257" y="-158538"/>
            <a:ext cx="8379726" cy="857400"/>
          </a:xfrm>
        </p:spPr>
        <p:txBody>
          <a:bodyPr/>
          <a:lstStyle/>
          <a:p>
            <a:pPr algn="ctr"/>
            <a:r>
              <a:rPr lang="lt-LT" sz="2800" dirty="0"/>
              <a:t>ŽAIDIMAS „MOKOMĖS IŠVENGTI PATYČIŲ“</a:t>
            </a:r>
            <a:endParaRPr lang="en-US" sz="2800" dirty="0"/>
          </a:p>
        </p:txBody>
      </p:sp>
      <p:pic>
        <p:nvPicPr>
          <p:cNvPr id="12290" name="Picture 2">
            <a:extLst>
              <a:ext uri="{FF2B5EF4-FFF2-40B4-BE49-F238E27FC236}">
                <a16:creationId xmlns:a16="http://schemas.microsoft.com/office/drawing/2014/main" id="{A070BDB8-4BA3-4813-A372-92400AA78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6508" y="809006"/>
            <a:ext cx="4064332" cy="406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505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618EA-05DE-4628-8A9F-A8B337067A88}"/>
              </a:ext>
            </a:extLst>
          </p:cNvPr>
          <p:cNvSpPr>
            <a:spLocks noGrp="1"/>
          </p:cNvSpPr>
          <p:nvPr>
            <p:ph type="title"/>
          </p:nvPr>
        </p:nvSpPr>
        <p:spPr>
          <a:xfrm>
            <a:off x="350535" y="920707"/>
            <a:ext cx="756350" cy="3302085"/>
          </a:xfrm>
        </p:spPr>
        <p:txBody>
          <a:bodyPr vert="vert270"/>
          <a:lstStyle/>
          <a:p>
            <a:pPr algn="ctr"/>
            <a:r>
              <a:rPr lang="lt-LT" b="1" dirty="0"/>
              <a:t>Ekspresijos</a:t>
            </a:r>
            <a:endParaRPr lang="en-US" b="1" dirty="0"/>
          </a:p>
        </p:txBody>
      </p:sp>
      <p:sp>
        <p:nvSpPr>
          <p:cNvPr id="3" name="Slide Number Placeholder 2">
            <a:extLst>
              <a:ext uri="{FF2B5EF4-FFF2-40B4-BE49-F238E27FC236}">
                <a16:creationId xmlns:a16="http://schemas.microsoft.com/office/drawing/2014/main" id="{1DA2F160-CBC5-46AB-8CDC-3EF2D516D4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49</a:t>
            </a:fld>
            <a:endParaRPr lang="en"/>
          </a:p>
        </p:txBody>
      </p:sp>
      <p:pic>
        <p:nvPicPr>
          <p:cNvPr id="5" name="Picture 4">
            <a:extLst>
              <a:ext uri="{FF2B5EF4-FFF2-40B4-BE49-F238E27FC236}">
                <a16:creationId xmlns:a16="http://schemas.microsoft.com/office/drawing/2014/main" id="{13700E30-40E4-4B2F-8BD3-9B88F874B240}"/>
              </a:ext>
            </a:extLst>
          </p:cNvPr>
          <p:cNvPicPr>
            <a:picLocks noChangeAspect="1"/>
          </p:cNvPicPr>
          <p:nvPr/>
        </p:nvPicPr>
        <p:blipFill>
          <a:blip r:embed="rId3"/>
          <a:stretch>
            <a:fillRect/>
          </a:stretch>
        </p:blipFill>
        <p:spPr>
          <a:xfrm>
            <a:off x="1493045" y="0"/>
            <a:ext cx="3795732" cy="5060974"/>
          </a:xfrm>
          <a:prstGeom prst="rect">
            <a:avLst/>
          </a:prstGeom>
        </p:spPr>
      </p:pic>
      <p:pic>
        <p:nvPicPr>
          <p:cNvPr id="4" name="Paveikslėlis 3">
            <a:extLst>
              <a:ext uri="{FF2B5EF4-FFF2-40B4-BE49-F238E27FC236}">
                <a16:creationId xmlns:a16="http://schemas.microsoft.com/office/drawing/2014/main" id="{3A8E6053-4814-9AA2-4873-42F4A2CC0410}"/>
              </a:ext>
            </a:extLst>
          </p:cNvPr>
          <p:cNvPicPr>
            <a:picLocks noChangeAspect="1"/>
          </p:cNvPicPr>
          <p:nvPr/>
        </p:nvPicPr>
        <p:blipFill>
          <a:blip r:embed="rId4"/>
          <a:stretch>
            <a:fillRect/>
          </a:stretch>
        </p:blipFill>
        <p:spPr>
          <a:xfrm>
            <a:off x="5348268" y="-1"/>
            <a:ext cx="3795732" cy="5060975"/>
          </a:xfrm>
          <a:prstGeom prst="rect">
            <a:avLst/>
          </a:prstGeom>
        </p:spPr>
      </p:pic>
    </p:spTree>
    <p:extLst>
      <p:ext uri="{BB962C8B-B14F-4D97-AF65-F5344CB8AC3E}">
        <p14:creationId xmlns:p14="http://schemas.microsoft.com/office/powerpoint/2010/main" val="164152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76DE7-A5B4-49BB-8401-1D6A4F230936}"/>
              </a:ext>
            </a:extLst>
          </p:cNvPr>
          <p:cNvSpPr>
            <a:spLocks noGrp="1"/>
          </p:cNvSpPr>
          <p:nvPr>
            <p:ph type="title"/>
          </p:nvPr>
        </p:nvSpPr>
        <p:spPr>
          <a:xfrm>
            <a:off x="591251" y="-153071"/>
            <a:ext cx="8135575" cy="857400"/>
          </a:xfrm>
        </p:spPr>
        <p:txBody>
          <a:bodyPr/>
          <a:lstStyle/>
          <a:p>
            <a:r>
              <a:rPr lang="lt-LT" dirty="0"/>
              <a:t>BLOB MEDIS IR BLOB ŽAIDIMŲ AIKŠTELĖ</a:t>
            </a:r>
            <a:endParaRPr lang="en-US" dirty="0"/>
          </a:p>
        </p:txBody>
      </p:sp>
      <p:pic>
        <p:nvPicPr>
          <p:cNvPr id="13314" name="Picture 2">
            <a:extLst>
              <a:ext uri="{FF2B5EF4-FFF2-40B4-BE49-F238E27FC236}">
                <a16:creationId xmlns:a16="http://schemas.microsoft.com/office/drawing/2014/main" id="{61063CD2-D190-4ED8-BE2B-4739F5D9C9E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782" b="7455"/>
          <a:stretch/>
        </p:blipFill>
        <p:spPr bwMode="auto">
          <a:xfrm>
            <a:off x="804611" y="1368188"/>
            <a:ext cx="3931052" cy="3332043"/>
          </a:xfrm>
          <a:prstGeom prst="rect">
            <a:avLst/>
          </a:prstGeom>
          <a:noFill/>
          <a:extLst>
            <a:ext uri="{909E8E84-426E-40DD-AFC4-6F175D3DCCD1}">
              <a14:hiddenFill xmlns:a14="http://schemas.microsoft.com/office/drawing/2010/main">
                <a:solidFill>
                  <a:srgbClr val="FFFFFF"/>
                </a:solidFill>
              </a14:hiddenFill>
            </a:ext>
          </a:extLst>
        </p:spPr>
      </p:pic>
      <p:pic>
        <p:nvPicPr>
          <p:cNvPr id="3" name="Paveikslėlis 2">
            <a:extLst>
              <a:ext uri="{FF2B5EF4-FFF2-40B4-BE49-F238E27FC236}">
                <a16:creationId xmlns:a16="http://schemas.microsoft.com/office/drawing/2014/main" id="{09FDEA82-CDBC-D4F9-3146-BA10276C61D5}"/>
              </a:ext>
            </a:extLst>
          </p:cNvPr>
          <p:cNvPicPr>
            <a:picLocks noChangeAspect="1"/>
          </p:cNvPicPr>
          <p:nvPr/>
        </p:nvPicPr>
        <p:blipFill>
          <a:blip r:embed="rId4"/>
          <a:stretch>
            <a:fillRect/>
          </a:stretch>
        </p:blipFill>
        <p:spPr>
          <a:xfrm>
            <a:off x="5181234" y="781043"/>
            <a:ext cx="2991465" cy="3986064"/>
          </a:xfrm>
          <a:prstGeom prst="rect">
            <a:avLst/>
          </a:prstGeom>
        </p:spPr>
      </p:pic>
    </p:spTree>
    <p:extLst>
      <p:ext uri="{BB962C8B-B14F-4D97-AF65-F5344CB8AC3E}">
        <p14:creationId xmlns:p14="http://schemas.microsoft.com/office/powerpoint/2010/main" val="3853317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edis-zmogeliukai">
            <a:extLst>
              <a:ext uri="{FF2B5EF4-FFF2-40B4-BE49-F238E27FC236}">
                <a16:creationId xmlns:a16="http://schemas.microsoft.com/office/drawing/2014/main" id="{7662375B-C0F5-4407-A790-11329574C0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6048" y="249371"/>
            <a:ext cx="4093404" cy="44475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9222EFA3-FC97-40E5-8192-EAF0AFF9DDE8}"/>
              </a:ext>
            </a:extLst>
          </p:cNvPr>
          <p:cNvSpPr>
            <a:spLocks noGrp="1"/>
          </p:cNvSpPr>
          <p:nvPr>
            <p:ph type="title"/>
          </p:nvPr>
        </p:nvSpPr>
        <p:spPr>
          <a:xfrm flipH="1">
            <a:off x="5618146" y="2354590"/>
            <a:ext cx="3411129" cy="857400"/>
          </a:xfrm>
        </p:spPr>
        <p:txBody>
          <a:bodyPr/>
          <a:lstStyle/>
          <a:p>
            <a:r>
              <a:rPr lang="lt-LT" dirty="0"/>
              <a:t>KUR JŪS ESATE ANT ŠIO MEDŽIO?</a:t>
            </a:r>
            <a:endParaRPr lang="en-US" dirty="0"/>
          </a:p>
        </p:txBody>
      </p:sp>
    </p:spTree>
    <p:extLst>
      <p:ext uri="{BB962C8B-B14F-4D97-AF65-F5344CB8AC3E}">
        <p14:creationId xmlns:p14="http://schemas.microsoft.com/office/powerpoint/2010/main" val="18929721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2AE1FD7-C42E-4A6F-B401-984B0F8AD8F0}"/>
              </a:ext>
            </a:extLst>
          </p:cNvPr>
          <p:cNvSpPr txBox="1"/>
          <p:nvPr/>
        </p:nvSpPr>
        <p:spPr>
          <a:xfrm>
            <a:off x="4429982" y="854070"/>
            <a:ext cx="4599293" cy="3785652"/>
          </a:xfrm>
          <a:prstGeom prst="rect">
            <a:avLst/>
          </a:prstGeom>
          <a:noFill/>
        </p:spPr>
        <p:txBody>
          <a:bodyPr wrap="square">
            <a:spAutoFit/>
          </a:bodyPr>
          <a:lstStyle/>
          <a:p>
            <a:r>
              <a:rPr lang="lt-LT" sz="1200" b="0" i="0" dirty="0">
                <a:solidFill>
                  <a:srgbClr val="000000"/>
                </a:solidFill>
                <a:effectLst/>
                <a:latin typeface="Arial" panose="020B0604020202020204" pitchFamily="34" charset="0"/>
              </a:rPr>
              <a:t>1, 3, 6 ar 7 – jus galima apibūdinti, kaip ryžtingai tikslo siekiantį žmogų, kuris nebijo jokių kliūčių.</a:t>
            </a:r>
            <a:br>
              <a:rPr lang="lt-LT" sz="1200" dirty="0"/>
            </a:br>
            <a:r>
              <a:rPr lang="lt-LT" sz="1200" b="0" i="0" dirty="0">
                <a:solidFill>
                  <a:srgbClr val="000000"/>
                </a:solidFill>
                <a:effectLst/>
                <a:latin typeface="Arial" panose="020B0604020202020204" pitchFamily="34" charset="0"/>
              </a:rPr>
              <a:t>2, 11, 12, 18 arba 19 – esate komunikabili asmenybė, visada pasirengusi padėti savo draugams.</a:t>
            </a:r>
            <a:br>
              <a:rPr lang="lt-LT" sz="1200" dirty="0"/>
            </a:br>
            <a:r>
              <a:rPr lang="lt-LT" sz="1200" b="0" i="0" dirty="0">
                <a:solidFill>
                  <a:srgbClr val="000000"/>
                </a:solidFill>
                <a:effectLst/>
                <a:latin typeface="Arial" panose="020B0604020202020204" pitchFamily="34" charset="0"/>
              </a:rPr>
              <a:t>4 – stabili gyvenimiška pozicija, noras pasiekti visko, ko trokštate, nekovojant su kliūtimis.</a:t>
            </a:r>
            <a:br>
              <a:rPr lang="lt-LT" sz="1200" dirty="0"/>
            </a:br>
            <a:r>
              <a:rPr lang="lt-LT" sz="1200" b="0" i="0" dirty="0">
                <a:solidFill>
                  <a:srgbClr val="000000"/>
                </a:solidFill>
                <a:effectLst/>
                <a:latin typeface="Arial" panose="020B0604020202020204" pitchFamily="34" charset="0"/>
              </a:rPr>
              <a:t>5 – dažnai jaučiatės pavargę, silpni, jums trūksta energijos.</a:t>
            </a:r>
            <a:br>
              <a:rPr lang="lt-LT" sz="1200" dirty="0"/>
            </a:br>
            <a:r>
              <a:rPr lang="lt-LT" sz="1200" b="0" i="0" dirty="0">
                <a:solidFill>
                  <a:srgbClr val="000000"/>
                </a:solidFill>
                <a:effectLst/>
                <a:latin typeface="Arial" panose="020B0604020202020204" pitchFamily="34" charset="0"/>
              </a:rPr>
              <a:t>9 – esate linksmas žmogus, mėgstate pramogas.</a:t>
            </a:r>
            <a:br>
              <a:rPr lang="lt-LT" sz="1200" dirty="0"/>
            </a:br>
            <a:r>
              <a:rPr lang="lt-LT" sz="1200" b="0" i="0" dirty="0">
                <a:solidFill>
                  <a:srgbClr val="000000"/>
                </a:solidFill>
                <a:effectLst/>
                <a:latin typeface="Arial" panose="020B0604020202020204" pitchFamily="34" charset="0"/>
              </a:rPr>
              <a:t>13 arba 21 – esate užsisklendęs savyje, jus dažnai kankina nerimas, nesate linkę daug bendrauti su aplinkiniais.</a:t>
            </a:r>
            <a:br>
              <a:rPr lang="lt-LT" sz="1200" dirty="0"/>
            </a:br>
            <a:r>
              <a:rPr lang="lt-LT" sz="1200" b="0" i="0" dirty="0">
                <a:solidFill>
                  <a:srgbClr val="000000"/>
                </a:solidFill>
                <a:effectLst/>
                <a:latin typeface="Arial" panose="020B0604020202020204" pitchFamily="34" charset="0"/>
              </a:rPr>
              <a:t>8 – mėgstate atsiriboti, pasinerti į apmąstymus ir savo pasaulį.</a:t>
            </a:r>
            <a:br>
              <a:rPr lang="lt-LT" sz="1200" dirty="0"/>
            </a:br>
            <a:r>
              <a:rPr lang="lt-LT" sz="1200" b="0" i="0" dirty="0">
                <a:solidFill>
                  <a:srgbClr val="000000"/>
                </a:solidFill>
                <a:effectLst/>
                <a:latin typeface="Arial" panose="020B0604020202020204" pitchFamily="34" charset="0"/>
              </a:rPr>
              <a:t>10 arba 15 – normaliai prisitaikote prie gyvenimo, jaučiatės patogiai.</a:t>
            </a:r>
            <a:br>
              <a:rPr lang="lt-LT" sz="1200" dirty="0"/>
            </a:br>
            <a:r>
              <a:rPr lang="lt-LT" sz="1200" b="0" i="0" dirty="0">
                <a:solidFill>
                  <a:srgbClr val="000000"/>
                </a:solidFill>
                <a:effectLst/>
                <a:latin typeface="Arial" panose="020B0604020202020204" pitchFamily="34" charset="0"/>
              </a:rPr>
              <a:t>14 – krentate į emocinę bedugnę, greičiausiai išgyvenate emocinę krizę.</a:t>
            </a:r>
            <a:br>
              <a:rPr lang="lt-LT" sz="1200" dirty="0"/>
            </a:br>
            <a:r>
              <a:rPr lang="lt-LT" sz="1200" b="0" i="0" dirty="0">
                <a:solidFill>
                  <a:srgbClr val="000000"/>
                </a:solidFill>
                <a:effectLst/>
                <a:latin typeface="Arial" panose="020B0604020202020204" pitchFamily="34" charset="0"/>
              </a:rPr>
              <a:t>20 – vertinate save labai gerai. Esate užkietėjęs lyderis, norite, kad žmonės klausytųsi tik jūsų nuomonės.</a:t>
            </a:r>
            <a:br>
              <a:rPr lang="lt-LT" sz="1200" dirty="0"/>
            </a:br>
            <a:r>
              <a:rPr lang="lt-LT" sz="1200" b="0" i="0" dirty="0">
                <a:solidFill>
                  <a:srgbClr val="000000"/>
                </a:solidFill>
                <a:effectLst/>
                <a:latin typeface="Arial" panose="020B0604020202020204" pitchFamily="34" charset="0"/>
              </a:rPr>
              <a:t>16 – jaučiatės pavargęs nuo būtinybės palaikyti kitą, bet, gali būti, matote, kad 17 numeris jus apkabina – tokiu atveju esate linkęs vertinti save kaip žmogų, apsuptą dėmesio.</a:t>
            </a:r>
            <a:endParaRPr lang="en-US" sz="1200" dirty="0"/>
          </a:p>
        </p:txBody>
      </p:sp>
      <p:pic>
        <p:nvPicPr>
          <p:cNvPr id="6" name="Picture 2" descr="medis-zmogeliukai">
            <a:extLst>
              <a:ext uri="{FF2B5EF4-FFF2-40B4-BE49-F238E27FC236}">
                <a16:creationId xmlns:a16="http://schemas.microsoft.com/office/drawing/2014/main" id="{D114B637-C5A1-4ACF-B8F9-054EC3AFB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177" y="406121"/>
            <a:ext cx="4093404" cy="4447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98692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7289BBC-B56D-9DF6-7529-5E892979C057}"/>
              </a:ext>
            </a:extLst>
          </p:cNvPr>
          <p:cNvSpPr>
            <a:spLocks noGrp="1"/>
          </p:cNvSpPr>
          <p:nvPr>
            <p:ph type="title"/>
          </p:nvPr>
        </p:nvSpPr>
        <p:spPr>
          <a:xfrm>
            <a:off x="382901" y="1114963"/>
            <a:ext cx="3455727" cy="857400"/>
          </a:xfrm>
        </p:spPr>
        <p:txBody>
          <a:bodyPr/>
          <a:lstStyle/>
          <a:p>
            <a:pPr algn="ctr"/>
            <a:r>
              <a:rPr lang="lt-LT" dirty="0"/>
              <a:t>SENSORINIS STALAS</a:t>
            </a:r>
            <a:br>
              <a:rPr lang="en-US" dirty="0"/>
            </a:br>
            <a:endParaRPr lang="lt-LT" dirty="0"/>
          </a:p>
        </p:txBody>
      </p:sp>
      <p:sp>
        <p:nvSpPr>
          <p:cNvPr id="3" name="Skaidrės numerio vietos rezervavimo ženklas 2">
            <a:extLst>
              <a:ext uri="{FF2B5EF4-FFF2-40B4-BE49-F238E27FC236}">
                <a16:creationId xmlns:a16="http://schemas.microsoft.com/office/drawing/2014/main" id="{A904FBE5-D006-D472-A6AC-231286945D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53</a:t>
            </a:fld>
            <a:endParaRPr lang="en"/>
          </a:p>
        </p:txBody>
      </p:sp>
      <p:pic>
        <p:nvPicPr>
          <p:cNvPr id="5" name="Paveikslėlis 4">
            <a:extLst>
              <a:ext uri="{FF2B5EF4-FFF2-40B4-BE49-F238E27FC236}">
                <a16:creationId xmlns:a16="http://schemas.microsoft.com/office/drawing/2014/main" id="{B1ACCD5C-88C5-B87C-7D4F-4BEA403487DD}"/>
              </a:ext>
            </a:extLst>
          </p:cNvPr>
          <p:cNvPicPr>
            <a:picLocks noChangeAspect="1"/>
          </p:cNvPicPr>
          <p:nvPr/>
        </p:nvPicPr>
        <p:blipFill>
          <a:blip r:embed="rId3"/>
          <a:stretch>
            <a:fillRect/>
          </a:stretch>
        </p:blipFill>
        <p:spPr>
          <a:xfrm>
            <a:off x="3567753" y="2394053"/>
            <a:ext cx="1962285" cy="2616380"/>
          </a:xfrm>
          <a:prstGeom prst="rect">
            <a:avLst/>
          </a:prstGeom>
        </p:spPr>
      </p:pic>
      <p:pic>
        <p:nvPicPr>
          <p:cNvPr id="8" name="Paveikslėlis 7">
            <a:extLst>
              <a:ext uri="{FF2B5EF4-FFF2-40B4-BE49-F238E27FC236}">
                <a16:creationId xmlns:a16="http://schemas.microsoft.com/office/drawing/2014/main" id="{B17313F8-DA6C-A7E1-5CD5-9700FE59F25A}"/>
              </a:ext>
            </a:extLst>
          </p:cNvPr>
          <p:cNvPicPr>
            <a:picLocks noChangeAspect="1"/>
          </p:cNvPicPr>
          <p:nvPr/>
        </p:nvPicPr>
        <p:blipFill>
          <a:blip r:embed="rId4"/>
          <a:stretch>
            <a:fillRect/>
          </a:stretch>
        </p:blipFill>
        <p:spPr>
          <a:xfrm>
            <a:off x="5576248" y="2384510"/>
            <a:ext cx="3499237" cy="2625923"/>
          </a:xfrm>
          <a:prstGeom prst="rect">
            <a:avLst/>
          </a:prstGeom>
        </p:spPr>
      </p:pic>
      <p:pic>
        <p:nvPicPr>
          <p:cNvPr id="10" name="Paveikslėlis 9">
            <a:extLst>
              <a:ext uri="{FF2B5EF4-FFF2-40B4-BE49-F238E27FC236}">
                <a16:creationId xmlns:a16="http://schemas.microsoft.com/office/drawing/2014/main" id="{AB2A3417-4003-0F18-4D29-33A5D6757933}"/>
              </a:ext>
            </a:extLst>
          </p:cNvPr>
          <p:cNvPicPr>
            <a:picLocks noChangeAspect="1"/>
          </p:cNvPicPr>
          <p:nvPr/>
        </p:nvPicPr>
        <p:blipFill>
          <a:blip r:embed="rId5"/>
          <a:stretch>
            <a:fillRect/>
          </a:stretch>
        </p:blipFill>
        <p:spPr>
          <a:xfrm>
            <a:off x="4367236" y="63300"/>
            <a:ext cx="1676038" cy="2234717"/>
          </a:xfrm>
          <a:prstGeom prst="rect">
            <a:avLst/>
          </a:prstGeom>
        </p:spPr>
      </p:pic>
      <p:pic>
        <p:nvPicPr>
          <p:cNvPr id="12" name="Paveikslėlis 11">
            <a:extLst>
              <a:ext uri="{FF2B5EF4-FFF2-40B4-BE49-F238E27FC236}">
                <a16:creationId xmlns:a16="http://schemas.microsoft.com/office/drawing/2014/main" id="{00329D88-A049-8E81-1744-3A7CE632031C}"/>
              </a:ext>
            </a:extLst>
          </p:cNvPr>
          <p:cNvPicPr>
            <a:picLocks noChangeAspect="1"/>
          </p:cNvPicPr>
          <p:nvPr/>
        </p:nvPicPr>
        <p:blipFill>
          <a:blip r:embed="rId6"/>
          <a:stretch>
            <a:fillRect/>
          </a:stretch>
        </p:blipFill>
        <p:spPr>
          <a:xfrm>
            <a:off x="6093177" y="66960"/>
            <a:ext cx="2989064" cy="2243076"/>
          </a:xfrm>
          <a:prstGeom prst="rect">
            <a:avLst/>
          </a:prstGeom>
        </p:spPr>
      </p:pic>
      <p:pic>
        <p:nvPicPr>
          <p:cNvPr id="9" name="Picture 2" descr="Šviesos stalas- lavinimo sensorinis staliukas vaikamas 2022">
            <a:extLst>
              <a:ext uri="{FF2B5EF4-FFF2-40B4-BE49-F238E27FC236}">
                <a16:creationId xmlns:a16="http://schemas.microsoft.com/office/drawing/2014/main" id="{2D38E947-F3F3-4F52-865E-1156AD0045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901" y="1972363"/>
            <a:ext cx="2896169" cy="2969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173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F771739-DEDF-4E28-845E-F3ECDFD75C1A}"/>
              </a:ext>
            </a:extLst>
          </p:cNvPr>
          <p:cNvSpPr>
            <a:spLocks noGrp="1"/>
          </p:cNvSpPr>
          <p:nvPr>
            <p:ph type="title"/>
          </p:nvPr>
        </p:nvSpPr>
        <p:spPr>
          <a:xfrm>
            <a:off x="2881711" y="-84702"/>
            <a:ext cx="7376843" cy="857400"/>
          </a:xfrm>
        </p:spPr>
        <p:txBody>
          <a:bodyPr/>
          <a:lstStyle/>
          <a:p>
            <a:r>
              <a:rPr lang="lt-LT" dirty="0"/>
              <a:t>SMĖLIO STALAS</a:t>
            </a:r>
            <a:endParaRPr lang="en-US" dirty="0"/>
          </a:p>
        </p:txBody>
      </p:sp>
      <p:pic>
        <p:nvPicPr>
          <p:cNvPr id="3" name="Picture 2">
            <a:extLst>
              <a:ext uri="{FF2B5EF4-FFF2-40B4-BE49-F238E27FC236}">
                <a16:creationId xmlns:a16="http://schemas.microsoft.com/office/drawing/2014/main" id="{3EE6FBA3-06F5-4E65-9793-B9B20398BE0A}"/>
              </a:ext>
            </a:extLst>
          </p:cNvPr>
          <p:cNvPicPr>
            <a:picLocks noChangeAspect="1"/>
          </p:cNvPicPr>
          <p:nvPr/>
        </p:nvPicPr>
        <p:blipFill>
          <a:blip r:embed="rId3"/>
          <a:stretch>
            <a:fillRect/>
          </a:stretch>
        </p:blipFill>
        <p:spPr>
          <a:xfrm>
            <a:off x="3506045" y="793384"/>
            <a:ext cx="5569375" cy="4177032"/>
          </a:xfrm>
          <a:prstGeom prst="rect">
            <a:avLst/>
          </a:prstGeom>
        </p:spPr>
      </p:pic>
      <p:pic>
        <p:nvPicPr>
          <p:cNvPr id="5" name="Picture 4">
            <a:extLst>
              <a:ext uri="{FF2B5EF4-FFF2-40B4-BE49-F238E27FC236}">
                <a16:creationId xmlns:a16="http://schemas.microsoft.com/office/drawing/2014/main" id="{37561B67-F089-42A7-ADD0-F4F17AFE3D49}"/>
              </a:ext>
            </a:extLst>
          </p:cNvPr>
          <p:cNvPicPr>
            <a:picLocks noChangeAspect="1"/>
          </p:cNvPicPr>
          <p:nvPr/>
        </p:nvPicPr>
        <p:blipFill>
          <a:blip r:embed="rId4"/>
          <a:stretch>
            <a:fillRect/>
          </a:stretch>
        </p:blipFill>
        <p:spPr>
          <a:xfrm>
            <a:off x="319086" y="793384"/>
            <a:ext cx="3132773" cy="4177032"/>
          </a:xfrm>
          <a:prstGeom prst="rect">
            <a:avLst/>
          </a:prstGeom>
        </p:spPr>
      </p:pic>
    </p:spTree>
    <p:extLst>
      <p:ext uri="{BB962C8B-B14F-4D97-AF65-F5344CB8AC3E}">
        <p14:creationId xmlns:p14="http://schemas.microsoft.com/office/powerpoint/2010/main" val="8860643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399C-121A-45A7-BD49-7F2137E72872}"/>
              </a:ext>
            </a:extLst>
          </p:cNvPr>
          <p:cNvSpPr>
            <a:spLocks noGrp="1"/>
          </p:cNvSpPr>
          <p:nvPr>
            <p:ph type="title"/>
          </p:nvPr>
        </p:nvSpPr>
        <p:spPr>
          <a:xfrm>
            <a:off x="1624374" y="-130106"/>
            <a:ext cx="6462600" cy="857400"/>
          </a:xfrm>
        </p:spPr>
        <p:txBody>
          <a:bodyPr/>
          <a:lstStyle/>
          <a:p>
            <a:r>
              <a:rPr lang="lt-LT" dirty="0"/>
              <a:t>ŠIAURIETIŠKO ĖJIMO LAZDOS</a:t>
            </a:r>
            <a:endParaRPr lang="en-US" dirty="0"/>
          </a:p>
        </p:txBody>
      </p:sp>
      <p:pic>
        <p:nvPicPr>
          <p:cNvPr id="4098" name="Picture 2" descr="No description available.">
            <a:extLst>
              <a:ext uri="{FF2B5EF4-FFF2-40B4-BE49-F238E27FC236}">
                <a16:creationId xmlns:a16="http://schemas.microsoft.com/office/drawing/2014/main" id="{F382D57F-AC23-45D1-9ADD-19FCD0DD4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820" y="925357"/>
            <a:ext cx="1840495" cy="408718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No description available.">
            <a:extLst>
              <a:ext uri="{FF2B5EF4-FFF2-40B4-BE49-F238E27FC236}">
                <a16:creationId xmlns:a16="http://schemas.microsoft.com/office/drawing/2014/main" id="{8164DBFB-DB24-4B2B-8EA3-27FBDDAD72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7739" y="925357"/>
            <a:ext cx="1840495" cy="408718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No description available.">
            <a:extLst>
              <a:ext uri="{FF2B5EF4-FFF2-40B4-BE49-F238E27FC236}">
                <a16:creationId xmlns:a16="http://schemas.microsoft.com/office/drawing/2014/main" id="{1CFA4922-89AD-47C6-9B49-F8016AE8E1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657" y="925357"/>
            <a:ext cx="1840496" cy="4087184"/>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No description available.">
            <a:extLst>
              <a:ext uri="{FF2B5EF4-FFF2-40B4-BE49-F238E27FC236}">
                <a16:creationId xmlns:a16="http://schemas.microsoft.com/office/drawing/2014/main" id="{2851D2EA-B48C-4EFB-A01E-6BD332DA34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7901" y="925358"/>
            <a:ext cx="1840495" cy="4087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929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8D26-B0D0-4188-B28B-758CDD0D0A6F}"/>
              </a:ext>
            </a:extLst>
          </p:cNvPr>
          <p:cNvSpPr>
            <a:spLocks noGrp="1"/>
          </p:cNvSpPr>
          <p:nvPr>
            <p:ph type="title"/>
          </p:nvPr>
        </p:nvSpPr>
        <p:spPr>
          <a:xfrm>
            <a:off x="854972" y="-156294"/>
            <a:ext cx="6462600" cy="857400"/>
          </a:xfrm>
        </p:spPr>
        <p:txBody>
          <a:bodyPr/>
          <a:lstStyle/>
          <a:p>
            <a:r>
              <a:rPr lang="lt-LT" dirty="0"/>
              <a:t>CO MATUOKLIAI</a:t>
            </a:r>
            <a:endParaRPr lang="en-US" dirty="0"/>
          </a:p>
        </p:txBody>
      </p:sp>
      <p:pic>
        <p:nvPicPr>
          <p:cNvPr id="17410" name="Picture 2">
            <a:extLst>
              <a:ext uri="{FF2B5EF4-FFF2-40B4-BE49-F238E27FC236}">
                <a16:creationId xmlns:a16="http://schemas.microsoft.com/office/drawing/2014/main" id="{8C1D4E79-AC72-4DEB-B45A-0807936112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517" b="11052"/>
          <a:stretch/>
        </p:blipFill>
        <p:spPr bwMode="auto">
          <a:xfrm>
            <a:off x="4990896" y="2618900"/>
            <a:ext cx="3298132" cy="24678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5A2BDE8-DF68-4BC6-B4DE-4EDF83C0D060}"/>
              </a:ext>
            </a:extLst>
          </p:cNvPr>
          <p:cNvPicPr>
            <a:picLocks noChangeAspect="1"/>
          </p:cNvPicPr>
          <p:nvPr/>
        </p:nvPicPr>
        <p:blipFill>
          <a:blip r:embed="rId4"/>
          <a:stretch>
            <a:fillRect/>
          </a:stretch>
        </p:blipFill>
        <p:spPr>
          <a:xfrm>
            <a:off x="4834500" y="493456"/>
            <a:ext cx="3610924" cy="2031144"/>
          </a:xfrm>
          <a:prstGeom prst="rect">
            <a:avLst/>
          </a:prstGeom>
        </p:spPr>
      </p:pic>
      <p:pic>
        <p:nvPicPr>
          <p:cNvPr id="7" name="Picture 6">
            <a:extLst>
              <a:ext uri="{FF2B5EF4-FFF2-40B4-BE49-F238E27FC236}">
                <a16:creationId xmlns:a16="http://schemas.microsoft.com/office/drawing/2014/main" id="{CBEBC590-239D-4076-985A-D317FEB72B09}"/>
              </a:ext>
            </a:extLst>
          </p:cNvPr>
          <p:cNvPicPr>
            <a:picLocks noChangeAspect="1"/>
          </p:cNvPicPr>
          <p:nvPr/>
        </p:nvPicPr>
        <p:blipFill>
          <a:blip r:embed="rId5"/>
          <a:stretch>
            <a:fillRect/>
          </a:stretch>
        </p:blipFill>
        <p:spPr>
          <a:xfrm>
            <a:off x="591242" y="1084097"/>
            <a:ext cx="4104230" cy="3078172"/>
          </a:xfrm>
          <a:prstGeom prst="rect">
            <a:avLst/>
          </a:prstGeom>
        </p:spPr>
      </p:pic>
      <p:sp>
        <p:nvSpPr>
          <p:cNvPr id="8" name="TextBox 7">
            <a:extLst>
              <a:ext uri="{FF2B5EF4-FFF2-40B4-BE49-F238E27FC236}">
                <a16:creationId xmlns:a16="http://schemas.microsoft.com/office/drawing/2014/main" id="{EC629868-DA1A-46DF-90CB-36DD07EE3191}"/>
              </a:ext>
            </a:extLst>
          </p:cNvPr>
          <p:cNvSpPr txBox="1"/>
          <p:nvPr/>
        </p:nvSpPr>
        <p:spPr>
          <a:xfrm>
            <a:off x="777151" y="4162269"/>
            <a:ext cx="4572000" cy="307777"/>
          </a:xfrm>
          <a:prstGeom prst="rect">
            <a:avLst/>
          </a:prstGeom>
          <a:noFill/>
        </p:spPr>
        <p:txBody>
          <a:bodyPr wrap="square">
            <a:spAutoFit/>
          </a:bodyPr>
          <a:lstStyle/>
          <a:p>
            <a:r>
              <a:rPr lang="en-US" dirty="0">
                <a:hlinkClick r:id="rId6"/>
              </a:rPr>
              <a:t>How to use the </a:t>
            </a:r>
            <a:r>
              <a:rPr lang="en-US" dirty="0" err="1">
                <a:hlinkClick r:id="rId6"/>
              </a:rPr>
              <a:t>piCO</a:t>
            </a:r>
            <a:r>
              <a:rPr lang="en-US" dirty="0">
                <a:hlinkClick r:id="rId6"/>
              </a:rPr>
              <a:t> </a:t>
            </a:r>
            <a:r>
              <a:rPr lang="en-US" dirty="0" err="1">
                <a:hlinkClick r:id="rId6"/>
              </a:rPr>
              <a:t>Smokerlyzer</a:t>
            </a:r>
            <a:r>
              <a:rPr lang="en-US" dirty="0">
                <a:hlinkClick r:id="rId6"/>
              </a:rPr>
              <a:t> – YouTube</a:t>
            </a:r>
            <a:endParaRPr lang="lt-LT" dirty="0"/>
          </a:p>
        </p:txBody>
      </p:sp>
    </p:spTree>
    <p:extLst>
      <p:ext uri="{BB962C8B-B14F-4D97-AF65-F5344CB8AC3E}">
        <p14:creationId xmlns:p14="http://schemas.microsoft.com/office/powerpoint/2010/main" val="1427115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278C-F514-46CF-A337-2E4198F43592}"/>
              </a:ext>
            </a:extLst>
          </p:cNvPr>
          <p:cNvSpPr>
            <a:spLocks noGrp="1"/>
          </p:cNvSpPr>
          <p:nvPr>
            <p:ph type="title"/>
          </p:nvPr>
        </p:nvSpPr>
        <p:spPr>
          <a:xfrm>
            <a:off x="259723" y="136569"/>
            <a:ext cx="3300613" cy="4870362"/>
          </a:xfrm>
        </p:spPr>
        <p:txBody>
          <a:bodyPr vert="vert270" anchor="t"/>
          <a:lstStyle/>
          <a:p>
            <a:pPr algn="ctr"/>
            <a:r>
              <a:rPr lang="lt-LT" dirty="0"/>
              <a:t>BENDRAVIMO PALAPINĖ</a:t>
            </a:r>
            <a:endParaRPr lang="en-US" dirty="0"/>
          </a:p>
        </p:txBody>
      </p:sp>
      <p:pic>
        <p:nvPicPr>
          <p:cNvPr id="15362" name="Picture 2" descr="Bendravimo palapinė">
            <a:extLst>
              <a:ext uri="{FF2B5EF4-FFF2-40B4-BE49-F238E27FC236}">
                <a16:creationId xmlns:a16="http://schemas.microsoft.com/office/drawing/2014/main" id="{73DE6665-0D55-433F-A1CD-4AA9BA0625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19" b="20929"/>
          <a:stretch/>
        </p:blipFill>
        <p:spPr bwMode="auto">
          <a:xfrm>
            <a:off x="1729923" y="34284"/>
            <a:ext cx="2530497" cy="15879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E1508B0-17D0-44CE-8CB5-26609C00206D}"/>
              </a:ext>
            </a:extLst>
          </p:cNvPr>
          <p:cNvPicPr>
            <a:picLocks noChangeAspect="1"/>
          </p:cNvPicPr>
          <p:nvPr/>
        </p:nvPicPr>
        <p:blipFill>
          <a:blip r:embed="rId4"/>
          <a:stretch>
            <a:fillRect/>
          </a:stretch>
        </p:blipFill>
        <p:spPr>
          <a:xfrm>
            <a:off x="4137069" y="34284"/>
            <a:ext cx="5006931" cy="5006931"/>
          </a:xfrm>
          <a:prstGeom prst="rect">
            <a:avLst/>
          </a:prstGeom>
        </p:spPr>
      </p:pic>
      <p:pic>
        <p:nvPicPr>
          <p:cNvPr id="5" name="Paveikslėlis 4">
            <a:extLst>
              <a:ext uri="{FF2B5EF4-FFF2-40B4-BE49-F238E27FC236}">
                <a16:creationId xmlns:a16="http://schemas.microsoft.com/office/drawing/2014/main" id="{EA3D9C49-9582-56A2-0C80-9CFBD5040181}"/>
              </a:ext>
            </a:extLst>
          </p:cNvPr>
          <p:cNvPicPr>
            <a:picLocks noChangeAspect="1"/>
          </p:cNvPicPr>
          <p:nvPr/>
        </p:nvPicPr>
        <p:blipFill>
          <a:blip r:embed="rId5"/>
          <a:stretch>
            <a:fillRect/>
          </a:stretch>
        </p:blipFill>
        <p:spPr>
          <a:xfrm>
            <a:off x="1848467" y="1871938"/>
            <a:ext cx="2293411" cy="3134993"/>
          </a:xfrm>
          <a:prstGeom prst="rect">
            <a:avLst/>
          </a:prstGeom>
        </p:spPr>
      </p:pic>
    </p:spTree>
    <p:extLst>
      <p:ext uri="{BB962C8B-B14F-4D97-AF65-F5344CB8AC3E}">
        <p14:creationId xmlns:p14="http://schemas.microsoft.com/office/powerpoint/2010/main" val="22920607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C7F36E5-A48F-4BE5-8E35-31785C629D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4134" y="1218433"/>
            <a:ext cx="2583417" cy="7678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E50F75E-75F4-4A21-A94E-7AC679C5405F}"/>
              </a:ext>
            </a:extLst>
          </p:cNvPr>
          <p:cNvSpPr/>
          <p:nvPr/>
        </p:nvSpPr>
        <p:spPr>
          <a:xfrm>
            <a:off x="230129" y="2212046"/>
            <a:ext cx="5231425" cy="1077218"/>
          </a:xfrm>
          <a:prstGeom prst="rect">
            <a:avLst/>
          </a:prstGeom>
          <a:noFill/>
        </p:spPr>
        <p:txBody>
          <a:bodyPr wrap="square" lIns="91440" tIns="45720" rIns="91440" bIns="45720">
            <a:spAutoFit/>
          </a:bodyPr>
          <a:lstStyle/>
          <a:p>
            <a:pPr algn="ctr"/>
            <a:r>
              <a:rPr lang="lt-LT" sz="3200" b="1" spc="50" dirty="0">
                <a:ln w="9525" cmpd="sng">
                  <a:solidFill>
                    <a:schemeClr val="accent1"/>
                  </a:solidFill>
                  <a:prstDash val="solid"/>
                </a:ln>
                <a:solidFill>
                  <a:srgbClr val="70AD47">
                    <a:tint val="1000"/>
                  </a:srgbClr>
                </a:solidFill>
                <a:effectLst>
                  <a:glow rad="38100">
                    <a:schemeClr val="accent1">
                      <a:alpha val="40000"/>
                    </a:schemeClr>
                  </a:glow>
                </a:effectLst>
              </a:rPr>
              <a:t>DĖKOJAME UŽ JŪSŲ DĖMESĮ</a:t>
            </a:r>
            <a:endParaRPr lang="en-US" sz="3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1026" name="Picture 2" descr="No description available.">
            <a:extLst>
              <a:ext uri="{FF2B5EF4-FFF2-40B4-BE49-F238E27FC236}">
                <a16:creationId xmlns:a16="http://schemas.microsoft.com/office/drawing/2014/main" id="{A23C842D-6E21-B370-317C-47EBAE64D7E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729" t="12367" r="18930"/>
          <a:stretch/>
        </p:blipFill>
        <p:spPr bwMode="auto">
          <a:xfrm>
            <a:off x="5541879" y="0"/>
            <a:ext cx="3602121" cy="50634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5260671"/>
      </p:ext>
    </p:extLst>
  </p:cSld>
  <p:clrMapOvr>
    <a:masterClrMapping/>
  </p:clrMapOvr>
</p:sld>
</file>

<file path=ppt/theme/theme1.xml><?xml version="1.0" encoding="utf-8"?>
<a:theme xmlns:a="http://schemas.openxmlformats.org/drawingml/2006/main" name="Antonio template">
  <a:themeElements>
    <a:clrScheme name="Custom 347">
      <a:dk1>
        <a:srgbClr val="677480"/>
      </a:dk1>
      <a:lt1>
        <a:srgbClr val="FFFFFF"/>
      </a:lt1>
      <a:dk2>
        <a:srgbClr val="2185C5"/>
      </a:dk2>
      <a:lt2>
        <a:srgbClr val="DEE2E6"/>
      </a:lt2>
      <a:accent1>
        <a:srgbClr val="2185C5"/>
      </a:accent1>
      <a:accent2>
        <a:srgbClr val="7ECEFD"/>
      </a:accent2>
      <a:accent3>
        <a:srgbClr val="F20253"/>
      </a:accent3>
      <a:accent4>
        <a:srgbClr val="FF9715"/>
      </a:accent4>
      <a:accent5>
        <a:srgbClr val="1C3AA9"/>
      </a:accent5>
      <a:accent6>
        <a:srgbClr val="97ABBC"/>
      </a:accent6>
      <a:hlink>
        <a:srgbClr val="2185C5"/>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1582</Words>
  <Application>Microsoft Office PowerPoint</Application>
  <PresentationFormat>On-screen Show (16:9)</PresentationFormat>
  <Paragraphs>162</Paragraphs>
  <Slides>58</Slides>
  <Notes>58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Arial</vt:lpstr>
      <vt:lpstr>Calibri</vt:lpstr>
      <vt:lpstr>Bahnschrift Light</vt:lpstr>
      <vt:lpstr>Roboto</vt:lpstr>
      <vt:lpstr>Raleway</vt:lpstr>
      <vt:lpstr>Montserrat</vt:lpstr>
      <vt:lpstr>Times New Roman</vt:lpstr>
      <vt:lpstr>Lato</vt:lpstr>
      <vt:lpstr>Antonio template</vt:lpstr>
      <vt:lpstr>Šalčininkų rajono savivaldybės sveikatos kabinetų mokymo įstaigose aprūpinimas metodinėmis priemonėmis </vt:lpstr>
      <vt:lpstr>PROJEKTO  DALYVĖS</vt:lpstr>
      <vt:lpstr> SVEIKATOS KABINETO REMONTAS IR BALDAI</vt:lpstr>
      <vt:lpstr>PowerPoint Presentation</vt:lpstr>
      <vt:lpstr>SVEIKATOS KABINETO BALDAI</vt:lpstr>
      <vt:lpstr>Baltosios Vokės lopšelis/darželis  PRIEŠ</vt:lpstr>
      <vt:lpstr>Baltosios Vokės lopšelis darželis PO</vt:lpstr>
      <vt:lpstr>Eišiškių gimnazija PRIEŠ</vt:lpstr>
      <vt:lpstr>Eišiškių gimnazija PO</vt:lpstr>
      <vt:lpstr>Eišiškių St. Rapolionio gimnazija PRIEŠ</vt:lpstr>
      <vt:lpstr>Eišiškių St. Rapolionio gimnazija PO</vt:lpstr>
      <vt:lpstr>Šalčininkų Santarvės gimnazija PRIEŠ</vt:lpstr>
      <vt:lpstr>Šalčininkų Santarvės gimnazija PO</vt:lpstr>
      <vt:lpstr>Dieveniškių A. Mickevičiaus gimnazija PRIEŠ</vt:lpstr>
      <vt:lpstr>Dieveniškių A. Mickevičiaus gimnazija PO</vt:lpstr>
      <vt:lpstr>Jašiūnų Aušros gimnazija PRIEŠ</vt:lpstr>
      <vt:lpstr>Jašiūnų Aušros gimnazija PO</vt:lpstr>
      <vt:lpstr>Butrimonių A. Krepštul gimnazija PRIEŠ</vt:lpstr>
      <vt:lpstr>Butrimonių A. Krepštul gimnazija PO</vt:lpstr>
      <vt:lpstr>Kalesninkų L. Narbuto gimnazija PRIEŠ</vt:lpstr>
      <vt:lpstr>Kalesninkų L. Narbuto gimnazija PO</vt:lpstr>
      <vt:lpstr>Zavišonių lopšelis darželis „Varpelis“ PRIEŠ</vt:lpstr>
      <vt:lpstr>Zavišonių lopšelis darželis „Varpelis“ PO</vt:lpstr>
      <vt:lpstr>Jašiūnų M. Balinskio gimnazija PRIEŠ</vt:lpstr>
      <vt:lpstr>Jašiūnų M. Balinskio gimnazija PO</vt:lpstr>
      <vt:lpstr> SENSORINĖS ERDVĖS KŪRIMAS</vt:lpstr>
      <vt:lpstr>PowerPoint Presentation</vt:lpstr>
      <vt:lpstr>ERDVĖS KŪRIMAS</vt:lpstr>
      <vt:lpstr>ERDVĖS KŪRIMAS</vt:lpstr>
      <vt:lpstr>ERDVĖS KŪRIMAS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Baltosios Vokės lopšelis darželis </vt:lpstr>
      <vt:lpstr> PRIEMONĖS VEIKLAI</vt:lpstr>
      <vt:lpstr>   ŽAIDIMAS „EMOCIJŲ PAŠTAS“ </vt:lpstr>
      <vt:lpstr>PowerPoint Presentation</vt:lpstr>
      <vt:lpstr>PowerPoint Presentation</vt:lpstr>
      <vt:lpstr>Knyga ,,Žaidžiu jausmus: BAIMĖ" ir relaksacijų CD</vt:lpstr>
      <vt:lpstr>ŽAIDIMAS „MOKOMĖS IŠVENGTI PATYČIŲ“</vt:lpstr>
      <vt:lpstr>Ekspresijos</vt:lpstr>
      <vt:lpstr>BLOB MEDIS IR BLOB ŽAIDIMŲ AIKŠTELĖ</vt:lpstr>
      <vt:lpstr>KUR JŪS ESATE ANT ŠIO MEDŽIO?</vt:lpstr>
      <vt:lpstr>PowerPoint Presentation</vt:lpstr>
      <vt:lpstr>SENSORINIS STALAS </vt:lpstr>
      <vt:lpstr>SMĖLIO STALAS</vt:lpstr>
      <vt:lpstr>ŠIAURIETIŠKO ĖJIMO LAZDOS</vt:lpstr>
      <vt:lpstr>CO MATUOKLIAI</vt:lpstr>
      <vt:lpstr>BENDRAVIMO PALAPINĖ</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HP</dc:creator>
  <cp:lastModifiedBy>hp</cp:lastModifiedBy>
  <cp:revision>86</cp:revision>
  <cp:lastPrinted>2023-03-22T12:03:15Z</cp:lastPrinted>
  <dcterms:modified xsi:type="dcterms:W3CDTF">2023-03-27T11:36:43Z</dcterms:modified>
</cp:coreProperties>
</file>