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0422E-D6DB-4ED5-8794-3D6C085E4DC4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8B40-4A17-4D2C-ACFC-F539E035F7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6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Šiaurietiško</a:t>
            </a:r>
            <a:r>
              <a:rPr lang="lt-LT" baseline="0" dirty="0"/>
              <a:t> ėjimo žygis Varėnoje (ikimokyklinukai kartu su savo tėvais). Tras</a:t>
            </a:r>
            <a:r>
              <a:rPr lang="en-US" baseline="0" dirty="0"/>
              <a:t>os ilgis</a:t>
            </a:r>
            <a:r>
              <a:rPr lang="lt-LT" baseline="0" dirty="0"/>
              <a:t> </a:t>
            </a:r>
            <a:r>
              <a:rPr lang="en-US" baseline="0" dirty="0"/>
              <a:t>2 km.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245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Šiaurietiško</a:t>
            </a:r>
            <a:r>
              <a:rPr lang="lt-LT" baseline="0" dirty="0"/>
              <a:t> ėjimo žygis Jančiūnuose (mokinių tėvai ). Tras</a:t>
            </a:r>
            <a:r>
              <a:rPr lang="en-US" baseline="0" dirty="0"/>
              <a:t>os ilgis 6 km. 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05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Ikimokyklinukai</a:t>
            </a:r>
            <a:r>
              <a:rPr lang="en-US" dirty="0"/>
              <a:t> </a:t>
            </a:r>
            <a:r>
              <a:rPr lang="en-US" dirty="0" err="1"/>
              <a:t>sportuoja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lt-LT" dirty="0"/>
              <a:t>š</a:t>
            </a:r>
            <a:r>
              <a:rPr lang="en-US" dirty="0" err="1"/>
              <a:t>iaur</a:t>
            </a:r>
            <a:r>
              <a:rPr lang="lt-LT" dirty="0"/>
              <a:t>ie</a:t>
            </a:r>
            <a:r>
              <a:rPr lang="en-US" dirty="0" err="1"/>
              <a:t>ti</a:t>
            </a:r>
            <a:r>
              <a:rPr lang="lt-LT" dirty="0"/>
              <a:t>š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lt-LT" dirty="0"/>
              <a:t>ė</a:t>
            </a:r>
            <a:r>
              <a:rPr lang="en-US" dirty="0" err="1"/>
              <a:t>jimo</a:t>
            </a:r>
            <a:r>
              <a:rPr lang="en-US" dirty="0"/>
              <a:t> </a:t>
            </a:r>
            <a:r>
              <a:rPr lang="en-US" dirty="0" err="1"/>
              <a:t>lazdomis</a:t>
            </a:r>
            <a:r>
              <a:rPr lang="lt-LT" dirty="0"/>
              <a:t>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1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Pradinukai mankštinasi su šiaurietiško ėjimo lazdomis.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8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Žygis žiemą.</a:t>
            </a:r>
            <a:r>
              <a:rPr lang="lt-LT" baseline="0" dirty="0"/>
              <a:t> Miško pažinimo take, Vilniaus r. Trasos ilgis </a:t>
            </a:r>
            <a:r>
              <a:rPr lang="en-US" baseline="0" dirty="0"/>
              <a:t>6 km. 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43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Š</a:t>
            </a:r>
            <a:r>
              <a:rPr lang="en-US" dirty="0" err="1"/>
              <a:t>iaur</a:t>
            </a:r>
            <a:r>
              <a:rPr lang="lt-LT" dirty="0"/>
              <a:t>ie</a:t>
            </a:r>
            <a:r>
              <a:rPr lang="en-US" dirty="0" err="1"/>
              <a:t>ti</a:t>
            </a:r>
            <a:r>
              <a:rPr lang="lt-LT" dirty="0"/>
              <a:t>š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lt-LT" dirty="0"/>
              <a:t>ė</a:t>
            </a:r>
            <a:r>
              <a:rPr lang="en-US" dirty="0" err="1"/>
              <a:t>jimo</a:t>
            </a:r>
            <a:r>
              <a:rPr lang="en-US" dirty="0"/>
              <a:t> </a:t>
            </a:r>
            <a:r>
              <a:rPr lang="lt-LT" dirty="0"/>
              <a:t>žygis Rūdninkuose.</a:t>
            </a:r>
            <a:r>
              <a:rPr lang="lt-LT" baseline="0" dirty="0"/>
              <a:t> Trasos ilgis </a:t>
            </a:r>
            <a:r>
              <a:rPr lang="en-US" baseline="0" dirty="0"/>
              <a:t>6 km. 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266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Pradinuk</a:t>
            </a:r>
            <a:r>
              <a:rPr lang="lt-LT" dirty="0"/>
              <a:t>ų</a:t>
            </a:r>
            <a:r>
              <a:rPr lang="en-US" baseline="0" dirty="0"/>
              <a:t> </a:t>
            </a:r>
            <a:r>
              <a:rPr lang="en-US" baseline="0" dirty="0" err="1"/>
              <a:t>ap</a:t>
            </a:r>
            <a:r>
              <a:rPr lang="lt-LT" baseline="0" dirty="0"/>
              <a:t>š</a:t>
            </a:r>
            <a:r>
              <a:rPr lang="en-US" baseline="0" dirty="0"/>
              <a:t>ilimo </a:t>
            </a:r>
            <a:r>
              <a:rPr lang="en-US" baseline="0" dirty="0" err="1"/>
              <a:t>ir</a:t>
            </a:r>
            <a:r>
              <a:rPr lang="en-US" baseline="0" dirty="0"/>
              <a:t> tempimo pratimai. </a:t>
            </a:r>
            <a:r>
              <a:rPr lang="lt-LT" baseline="0" dirty="0"/>
              <a:t>Žygis po Butrimonių kaimą. Trasos ilgis </a:t>
            </a:r>
            <a:r>
              <a:rPr lang="en-US" baseline="0" dirty="0"/>
              <a:t>3 km. 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39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Šiaurietiško ėjimo užsiėmimai</a:t>
            </a:r>
            <a:r>
              <a:rPr lang="lt-LT" baseline="0" dirty="0"/>
              <a:t> ir žygis su mokiniais turinčiais antsvorį. Trasos ilgis </a:t>
            </a:r>
            <a:r>
              <a:rPr lang="en-US" baseline="0" dirty="0"/>
              <a:t>3 km. </a:t>
            </a:r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8B40-4A17-4D2C-ACFC-F539E035F7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456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85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08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76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40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896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386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57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5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76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4567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38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22339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33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03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12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1281B-6E74-4CEB-8AE8-1EE53696BAD9}" type="datetimeFigureOut">
              <a:rPr lang="en-US" smtClean="0"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E4CC7E4-0A22-4685-9EF9-2838F70AB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040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272" y="378296"/>
            <a:ext cx="2629928" cy="3495259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640" y="3585775"/>
            <a:ext cx="3943526" cy="2954059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0" y="378296"/>
            <a:ext cx="3943525" cy="2954059"/>
          </a:xfrm>
          <a:prstGeom prst="rect">
            <a:avLst/>
          </a:prstGeom>
        </p:spPr>
      </p:pic>
      <p:pic>
        <p:nvPicPr>
          <p:cNvPr id="9" name="Paveikslėlis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640" y="378296"/>
            <a:ext cx="3943525" cy="2954059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480" y="4077981"/>
            <a:ext cx="3286455" cy="2461853"/>
          </a:xfrm>
          <a:prstGeom prst="rect">
            <a:avLst/>
          </a:prstGeom>
        </p:spPr>
      </p:pic>
      <p:pic>
        <p:nvPicPr>
          <p:cNvPr id="11" name="Paveikslėlis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00" y="3585775"/>
            <a:ext cx="3943525" cy="295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594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68" y="142338"/>
            <a:ext cx="4785100" cy="3198597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868" y="3561201"/>
            <a:ext cx="4785100" cy="319859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163" y="142338"/>
            <a:ext cx="4785101" cy="319859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164" y="3561201"/>
            <a:ext cx="4785100" cy="319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97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7"/>
          <a:stretch/>
        </p:blipFill>
        <p:spPr>
          <a:xfrm>
            <a:off x="1978870" y="192845"/>
            <a:ext cx="4244949" cy="2914072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20" y="192845"/>
            <a:ext cx="4359452" cy="291407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9"/>
          <a:stretch/>
        </p:blipFill>
        <p:spPr>
          <a:xfrm>
            <a:off x="1978871" y="3187612"/>
            <a:ext cx="2862733" cy="347754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1"/>
          <a:stretch/>
        </p:blipFill>
        <p:spPr>
          <a:xfrm>
            <a:off x="5017564" y="3187612"/>
            <a:ext cx="2901191" cy="3477543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715" y="3187612"/>
            <a:ext cx="2575957" cy="34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5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62" y="88217"/>
            <a:ext cx="2078037" cy="377825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790" y="101600"/>
            <a:ext cx="2070677" cy="3764867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959" y="101600"/>
            <a:ext cx="5824041" cy="3276023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363"/>
          <a:stretch/>
        </p:blipFill>
        <p:spPr>
          <a:xfrm>
            <a:off x="3704564" y="3962961"/>
            <a:ext cx="2545903" cy="2806822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41"/>
          <a:stretch/>
        </p:blipFill>
        <p:spPr>
          <a:xfrm>
            <a:off x="1487129" y="3962961"/>
            <a:ext cx="2133466" cy="2806822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959" y="3519920"/>
            <a:ext cx="5824043" cy="327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855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974" y="147484"/>
            <a:ext cx="3914324" cy="2935743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90"/>
          <a:stretch/>
        </p:blipFill>
        <p:spPr>
          <a:xfrm>
            <a:off x="4191457" y="3165890"/>
            <a:ext cx="2848499" cy="3448953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60" y="3155355"/>
            <a:ext cx="2594616" cy="3459488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943" y="147484"/>
            <a:ext cx="4973894" cy="6631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6931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264" y="672232"/>
            <a:ext cx="7038108" cy="5278581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82" y="672232"/>
            <a:ext cx="3928246" cy="52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76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246" y="678425"/>
            <a:ext cx="3743872" cy="4991830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563" y="0"/>
            <a:ext cx="5551683" cy="4163762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40"/>
          <a:stretch/>
        </p:blipFill>
        <p:spPr>
          <a:xfrm>
            <a:off x="5922563" y="4233690"/>
            <a:ext cx="3590848" cy="242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18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01" y="1684337"/>
            <a:ext cx="4652433" cy="3489325"/>
          </a:xfr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364" y="0"/>
            <a:ext cx="5146984" cy="686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923822"/>
      </p:ext>
    </p:extLst>
  </p:cSld>
  <p:clrMapOvr>
    <a:masterClrMapping/>
  </p:clrMapOvr>
</p:sld>
</file>

<file path=ppt/theme/theme1.xml><?xml version="1.0" encoding="utf-8"?>
<a:theme xmlns:a="http://schemas.openxmlformats.org/drawingml/2006/main" name="Šnabždesys">
  <a:themeElements>
    <a:clrScheme name="Žalia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</TotalTime>
  <Words>124</Words>
  <Application>Microsoft Office PowerPoint</Application>
  <PresentationFormat>Widescreen</PresentationFormat>
  <Paragraphs>16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Šnabždesys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37067</dc:creator>
  <cp:lastModifiedBy>hp</cp:lastModifiedBy>
  <cp:revision>31</cp:revision>
  <dcterms:created xsi:type="dcterms:W3CDTF">2023-03-20T17:32:54Z</dcterms:created>
  <dcterms:modified xsi:type="dcterms:W3CDTF">2023-03-27T11:15:21Z</dcterms:modified>
</cp:coreProperties>
</file>